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7" r:id="rId5"/>
  </p:sldMasterIdLst>
  <p:notesMasterIdLst>
    <p:notesMasterId r:id="rId42"/>
  </p:notesMasterIdLst>
  <p:sldIdLst>
    <p:sldId id="280" r:id="rId6"/>
    <p:sldId id="289" r:id="rId7"/>
    <p:sldId id="4412" r:id="rId8"/>
    <p:sldId id="4453" r:id="rId9"/>
    <p:sldId id="4405" r:id="rId10"/>
    <p:sldId id="4454" r:id="rId11"/>
    <p:sldId id="4436" r:id="rId12"/>
    <p:sldId id="4438" r:id="rId13"/>
    <p:sldId id="4432" r:id="rId14"/>
    <p:sldId id="4433" r:id="rId15"/>
    <p:sldId id="4437" r:id="rId16"/>
    <p:sldId id="4439" r:id="rId17"/>
    <p:sldId id="4434" r:id="rId18"/>
    <p:sldId id="4435" r:id="rId19"/>
    <p:sldId id="356" r:id="rId20"/>
    <p:sldId id="354" r:id="rId21"/>
    <p:sldId id="361" r:id="rId22"/>
    <p:sldId id="4380" r:id="rId23"/>
    <p:sldId id="4404" r:id="rId24"/>
    <p:sldId id="4429" r:id="rId25"/>
    <p:sldId id="4384" r:id="rId26"/>
    <p:sldId id="393" r:id="rId27"/>
    <p:sldId id="4441" r:id="rId28"/>
    <p:sldId id="4442" r:id="rId29"/>
    <p:sldId id="4443" r:id="rId30"/>
    <p:sldId id="4444" r:id="rId31"/>
    <p:sldId id="4410" r:id="rId32"/>
    <p:sldId id="4448" r:id="rId33"/>
    <p:sldId id="4451" r:id="rId34"/>
    <p:sldId id="4447" r:id="rId35"/>
    <p:sldId id="4445" r:id="rId36"/>
    <p:sldId id="4450" r:id="rId37"/>
    <p:sldId id="4452" r:id="rId38"/>
    <p:sldId id="4414" r:id="rId39"/>
    <p:sldId id="4446" r:id="rId40"/>
    <p:sldId id="4449" r:id="rId41"/>
  </p:sldIdLst>
  <p:sldSz cx="10693400"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B56E13C2-E1EE-40A9-B320-88AFE32EF270}">
          <p14:sldIdLst>
            <p14:sldId id="280"/>
            <p14:sldId id="289"/>
            <p14:sldId id="4412"/>
            <p14:sldId id="4453"/>
            <p14:sldId id="4405"/>
            <p14:sldId id="4454"/>
            <p14:sldId id="4436"/>
            <p14:sldId id="4438"/>
            <p14:sldId id="4432"/>
            <p14:sldId id="4433"/>
            <p14:sldId id="4437"/>
            <p14:sldId id="4439"/>
            <p14:sldId id="4434"/>
            <p14:sldId id="4435"/>
            <p14:sldId id="356"/>
            <p14:sldId id="354"/>
            <p14:sldId id="361"/>
            <p14:sldId id="4380"/>
            <p14:sldId id="4404"/>
            <p14:sldId id="4429"/>
            <p14:sldId id="4384"/>
            <p14:sldId id="393"/>
            <p14:sldId id="4441"/>
            <p14:sldId id="4442"/>
            <p14:sldId id="4443"/>
            <p14:sldId id="4444"/>
            <p14:sldId id="4410"/>
            <p14:sldId id="4448"/>
            <p14:sldId id="4451"/>
            <p14:sldId id="4447"/>
            <p14:sldId id="4445"/>
            <p14:sldId id="4450"/>
            <p14:sldId id="4452"/>
            <p14:sldId id="4414"/>
            <p14:sldId id="4446"/>
            <p14:sldId id="4449"/>
          </p14:sldIdLst>
        </p14:section>
        <p14:section name="Sección sin título" id="{D2ED2145-C6CB-4990-8D12-F3C0D1BBDBD9}">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ECC"/>
    <a:srgbClr val="595959"/>
    <a:srgbClr val="75B543"/>
    <a:srgbClr val="2C6756"/>
    <a:srgbClr val="81CCB2"/>
    <a:srgbClr val="292668"/>
    <a:srgbClr val="F26F46"/>
    <a:srgbClr val="7473B6"/>
    <a:srgbClr val="ECC0DA"/>
    <a:srgbClr val="5585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3"/>
    <p:restoredTop sz="96374" autoAdjust="0"/>
  </p:normalViewPr>
  <p:slideViewPr>
    <p:cSldViewPr>
      <p:cViewPr varScale="1">
        <p:scale>
          <a:sx n="77" d="100"/>
          <a:sy n="77" d="100"/>
        </p:scale>
        <p:origin x="1277" y="53"/>
      </p:cViewPr>
      <p:guideLst>
        <p:guide orient="horz" pos="2880"/>
        <p:guide pos="2160"/>
      </p:guideLst>
    </p:cSldViewPr>
  </p:slideViewPr>
  <p:notesTextViewPr>
    <p:cViewPr>
      <p:scale>
        <a:sx n="100" d="100"/>
        <a:sy n="100" d="100"/>
      </p:scale>
      <p:origin x="0" y="0"/>
    </p:cViewPr>
  </p:notesTextViewPr>
  <p:sorterViewPr>
    <p:cViewPr>
      <p:scale>
        <a:sx n="77" d="100"/>
        <a:sy n="7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86C299E7-0FF8-0048-9AAA-23B21109C57A}" type="datetimeFigureOut">
              <a:rPr lang="en-US" smtClean="0"/>
              <a:t>7/3/2025</a:t>
            </a:fld>
            <a:endParaRPr lang="en-US"/>
          </a:p>
        </p:txBody>
      </p:sp>
      <p:sp>
        <p:nvSpPr>
          <p:cNvPr id="4" name="Slide Image Placeholder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ED08F109-A8FA-014E-BCB2-8C0F9E5B6302}" type="slidenum">
              <a:rPr lang="en-US" smtClean="0"/>
              <a:t>‹Nº›</a:t>
            </a:fld>
            <a:endParaRPr lang="en-US"/>
          </a:p>
        </p:txBody>
      </p:sp>
    </p:spTree>
    <p:extLst>
      <p:ext uri="{BB962C8B-B14F-4D97-AF65-F5344CB8AC3E}">
        <p14:creationId xmlns:p14="http://schemas.microsoft.com/office/powerpoint/2010/main" val="444475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600" b="1" i="0">
                <a:solidFill>
                  <a:srgbClr val="7CACD2"/>
                </a:solidFill>
                <a:latin typeface="Open Sans"/>
                <a:cs typeface="Open Sans"/>
              </a:defRPr>
            </a:lvl1pPr>
          </a:lstStyle>
          <a:p>
            <a:endParaRPr/>
          </a:p>
        </p:txBody>
      </p:sp>
      <p:sp>
        <p:nvSpPr>
          <p:cNvPr id="3" name="Holder 3"/>
          <p:cNvSpPr>
            <a:spLocks noGrp="1"/>
          </p:cNvSpPr>
          <p:nvPr>
            <p:ph type="body" idx="1"/>
          </p:nvPr>
        </p:nvSpPr>
        <p:spPr/>
        <p:txBody>
          <a:bodyPr lIns="0" tIns="0" rIns="0" bIns="0"/>
          <a:lstStyle>
            <a:lvl1pPr>
              <a:defRPr sz="4600" b="1" i="0">
                <a:solidFill>
                  <a:srgbClr val="7CACD2"/>
                </a:solidFill>
                <a:latin typeface="Open Sans"/>
                <a:cs typeface="Open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A491A-43E6-1443-AD0B-7BA922FF1593}"/>
              </a:ext>
            </a:extLst>
          </p:cNvPr>
          <p:cNvSpPr>
            <a:spLocks noGrp="1"/>
          </p:cNvSpPr>
          <p:nvPr>
            <p:ph type="title"/>
          </p:nvPr>
        </p:nvSpPr>
        <p:spPr>
          <a:xfrm>
            <a:off x="736600" y="403225"/>
            <a:ext cx="9223375" cy="1460500"/>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2D1E319-3AC8-E048-B805-9C2E530D49BD}"/>
              </a:ext>
            </a:extLst>
          </p:cNvPr>
          <p:cNvSpPr>
            <a:spLocks noGrp="1"/>
          </p:cNvSpPr>
          <p:nvPr>
            <p:ph type="body" idx="1"/>
          </p:nvPr>
        </p:nvSpPr>
        <p:spPr>
          <a:xfrm>
            <a:off x="736600" y="1854200"/>
            <a:ext cx="4524375"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183C149-5AE2-544A-8FD2-133FFBF064B4}"/>
              </a:ext>
            </a:extLst>
          </p:cNvPr>
          <p:cNvSpPr>
            <a:spLocks noGrp="1"/>
          </p:cNvSpPr>
          <p:nvPr>
            <p:ph sz="half" idx="2"/>
          </p:nvPr>
        </p:nvSpPr>
        <p:spPr>
          <a:xfrm>
            <a:off x="736600" y="2762250"/>
            <a:ext cx="4524375" cy="4064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0343E4E-8E2A-8B4A-AA80-6662C2EACB83}"/>
              </a:ext>
            </a:extLst>
          </p:cNvPr>
          <p:cNvSpPr>
            <a:spLocks noGrp="1"/>
          </p:cNvSpPr>
          <p:nvPr>
            <p:ph type="body" sz="quarter" idx="3"/>
          </p:nvPr>
        </p:nvSpPr>
        <p:spPr>
          <a:xfrm>
            <a:off x="5413375" y="1854200"/>
            <a:ext cx="4546600"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5B382A2-7F47-EC4E-AD86-7C8F137F8863}"/>
              </a:ext>
            </a:extLst>
          </p:cNvPr>
          <p:cNvSpPr>
            <a:spLocks noGrp="1"/>
          </p:cNvSpPr>
          <p:nvPr>
            <p:ph sz="quarter" idx="4"/>
          </p:nvPr>
        </p:nvSpPr>
        <p:spPr>
          <a:xfrm>
            <a:off x="5413375" y="2762250"/>
            <a:ext cx="4546600" cy="4064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ED47498-5910-E741-8EAF-9486156C89C8}"/>
              </a:ext>
            </a:extLst>
          </p:cNvPr>
          <p:cNvSpPr>
            <a:spLocks noGrp="1"/>
          </p:cNvSpPr>
          <p:nvPr>
            <p:ph type="dt" sz="half" idx="10"/>
          </p:nvPr>
        </p:nvSpPr>
        <p:spPr/>
        <p:txBody>
          <a:bodyPr/>
          <a:lstStyle/>
          <a:p>
            <a:fld id="{6C60087E-7CE7-BF49-8355-12ABCDED355C}" type="datetimeFigureOut">
              <a:rPr lang="en-US" smtClean="0"/>
              <a:t>7/3/2025</a:t>
            </a:fld>
            <a:endParaRPr lang="en-US"/>
          </a:p>
        </p:txBody>
      </p:sp>
      <p:sp>
        <p:nvSpPr>
          <p:cNvPr id="8" name="Footer Placeholder 7">
            <a:extLst>
              <a:ext uri="{FF2B5EF4-FFF2-40B4-BE49-F238E27FC236}">
                <a16:creationId xmlns:a16="http://schemas.microsoft.com/office/drawing/2014/main" id="{72F011C0-C532-0C45-ABC1-6F47065D16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1023C2-3F00-104A-8958-0D0686CA46CF}"/>
              </a:ext>
            </a:extLst>
          </p:cNvPr>
          <p:cNvSpPr>
            <a:spLocks noGrp="1"/>
          </p:cNvSpPr>
          <p:nvPr>
            <p:ph type="sldNum" sz="quarter" idx="12"/>
          </p:nvPr>
        </p:nvSpPr>
        <p:spPr/>
        <p:txBody>
          <a:bodyPr/>
          <a:lstStyle/>
          <a:p>
            <a:fld id="{519C2FD2-DC0E-A744-8E7B-E1B578B6A4F7}" type="slidenum">
              <a:rPr lang="en-US" smtClean="0"/>
              <a:t>‹Nº›</a:t>
            </a:fld>
            <a:endParaRPr lang="en-US"/>
          </a:p>
        </p:txBody>
      </p:sp>
    </p:spTree>
    <p:extLst>
      <p:ext uri="{BB962C8B-B14F-4D97-AF65-F5344CB8AC3E}">
        <p14:creationId xmlns:p14="http://schemas.microsoft.com/office/powerpoint/2010/main" val="406880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E6299-BE10-8F41-AC58-B79CB17DBA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CF93AE6-12F3-1B4B-B45E-D90DAB1EB50D}"/>
              </a:ext>
            </a:extLst>
          </p:cNvPr>
          <p:cNvSpPr>
            <a:spLocks noGrp="1"/>
          </p:cNvSpPr>
          <p:nvPr>
            <p:ph type="dt" sz="half" idx="10"/>
          </p:nvPr>
        </p:nvSpPr>
        <p:spPr/>
        <p:txBody>
          <a:bodyPr/>
          <a:lstStyle/>
          <a:p>
            <a:fld id="{6C60087E-7CE7-BF49-8355-12ABCDED355C}" type="datetimeFigureOut">
              <a:rPr lang="en-US" smtClean="0"/>
              <a:t>7/3/2025</a:t>
            </a:fld>
            <a:endParaRPr lang="en-US"/>
          </a:p>
        </p:txBody>
      </p:sp>
      <p:sp>
        <p:nvSpPr>
          <p:cNvPr id="4" name="Footer Placeholder 3">
            <a:extLst>
              <a:ext uri="{FF2B5EF4-FFF2-40B4-BE49-F238E27FC236}">
                <a16:creationId xmlns:a16="http://schemas.microsoft.com/office/drawing/2014/main" id="{0169DA4B-8D7B-7745-B4C9-5DA052DA9F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0C0B87-B244-394C-9368-01F3423E0023}"/>
              </a:ext>
            </a:extLst>
          </p:cNvPr>
          <p:cNvSpPr>
            <a:spLocks noGrp="1"/>
          </p:cNvSpPr>
          <p:nvPr>
            <p:ph type="sldNum" sz="quarter" idx="12"/>
          </p:nvPr>
        </p:nvSpPr>
        <p:spPr/>
        <p:txBody>
          <a:bodyPr/>
          <a:lstStyle/>
          <a:p>
            <a:fld id="{519C2FD2-DC0E-A744-8E7B-E1B578B6A4F7}" type="slidenum">
              <a:rPr lang="en-US" smtClean="0"/>
              <a:t>‹Nº›</a:t>
            </a:fld>
            <a:endParaRPr lang="en-US"/>
          </a:p>
        </p:txBody>
      </p:sp>
    </p:spTree>
    <p:extLst>
      <p:ext uri="{BB962C8B-B14F-4D97-AF65-F5344CB8AC3E}">
        <p14:creationId xmlns:p14="http://schemas.microsoft.com/office/powerpoint/2010/main" val="729704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D3FF4F-6C84-EB4D-B8BE-E5A238B4B53D}"/>
              </a:ext>
            </a:extLst>
          </p:cNvPr>
          <p:cNvSpPr>
            <a:spLocks noGrp="1"/>
          </p:cNvSpPr>
          <p:nvPr>
            <p:ph type="dt" sz="half" idx="10"/>
          </p:nvPr>
        </p:nvSpPr>
        <p:spPr/>
        <p:txBody>
          <a:bodyPr/>
          <a:lstStyle/>
          <a:p>
            <a:fld id="{6C60087E-7CE7-BF49-8355-12ABCDED355C}" type="datetimeFigureOut">
              <a:rPr lang="en-US" smtClean="0"/>
              <a:t>7/3/2025</a:t>
            </a:fld>
            <a:endParaRPr lang="en-US"/>
          </a:p>
        </p:txBody>
      </p:sp>
      <p:sp>
        <p:nvSpPr>
          <p:cNvPr id="3" name="Footer Placeholder 2">
            <a:extLst>
              <a:ext uri="{FF2B5EF4-FFF2-40B4-BE49-F238E27FC236}">
                <a16:creationId xmlns:a16="http://schemas.microsoft.com/office/drawing/2014/main" id="{7D5C50D9-66AB-C94C-AFCF-56A20044A0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5DE493-FD9A-3142-8FCC-BE3E6BCB0341}"/>
              </a:ext>
            </a:extLst>
          </p:cNvPr>
          <p:cNvSpPr>
            <a:spLocks noGrp="1"/>
          </p:cNvSpPr>
          <p:nvPr>
            <p:ph type="sldNum" sz="quarter" idx="12"/>
          </p:nvPr>
        </p:nvSpPr>
        <p:spPr/>
        <p:txBody>
          <a:bodyPr/>
          <a:lstStyle/>
          <a:p>
            <a:fld id="{519C2FD2-DC0E-A744-8E7B-E1B578B6A4F7}" type="slidenum">
              <a:rPr lang="en-US" smtClean="0"/>
              <a:t>‹Nº›</a:t>
            </a:fld>
            <a:endParaRPr lang="en-US"/>
          </a:p>
        </p:txBody>
      </p:sp>
    </p:spTree>
    <p:extLst>
      <p:ext uri="{BB962C8B-B14F-4D97-AF65-F5344CB8AC3E}">
        <p14:creationId xmlns:p14="http://schemas.microsoft.com/office/powerpoint/2010/main" val="3005744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0FB82-4016-864E-B53D-4E8D31D7831A}"/>
              </a:ext>
            </a:extLst>
          </p:cNvPr>
          <p:cNvSpPr>
            <a:spLocks noGrp="1"/>
          </p:cNvSpPr>
          <p:nvPr>
            <p:ph type="title"/>
          </p:nvPr>
        </p:nvSpPr>
        <p:spPr>
          <a:xfrm>
            <a:off x="736600" y="504825"/>
            <a:ext cx="3449638" cy="1763713"/>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C24F50F-5B3B-9349-82A7-6A2C7DF94A15}"/>
              </a:ext>
            </a:extLst>
          </p:cNvPr>
          <p:cNvSpPr>
            <a:spLocks noGrp="1"/>
          </p:cNvSpPr>
          <p:nvPr>
            <p:ph idx="1"/>
          </p:nvPr>
        </p:nvSpPr>
        <p:spPr>
          <a:xfrm>
            <a:off x="4546600" y="1089025"/>
            <a:ext cx="5413375" cy="53736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7FD4105-4092-EA4B-BB13-F1EF51930B16}"/>
              </a:ext>
            </a:extLst>
          </p:cNvPr>
          <p:cNvSpPr>
            <a:spLocks noGrp="1"/>
          </p:cNvSpPr>
          <p:nvPr>
            <p:ph type="body" sz="half" idx="2"/>
          </p:nvPr>
        </p:nvSpPr>
        <p:spPr>
          <a:xfrm>
            <a:off x="736600" y="2268538"/>
            <a:ext cx="3449638" cy="4203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31AAA9-ADC4-2D42-A5A8-4A364B835A35}"/>
              </a:ext>
            </a:extLst>
          </p:cNvPr>
          <p:cNvSpPr>
            <a:spLocks noGrp="1"/>
          </p:cNvSpPr>
          <p:nvPr>
            <p:ph type="dt" sz="half" idx="10"/>
          </p:nvPr>
        </p:nvSpPr>
        <p:spPr/>
        <p:txBody>
          <a:bodyPr/>
          <a:lstStyle/>
          <a:p>
            <a:fld id="{6C60087E-7CE7-BF49-8355-12ABCDED355C}" type="datetimeFigureOut">
              <a:rPr lang="en-US" smtClean="0"/>
              <a:t>7/3/2025</a:t>
            </a:fld>
            <a:endParaRPr lang="en-US"/>
          </a:p>
        </p:txBody>
      </p:sp>
      <p:sp>
        <p:nvSpPr>
          <p:cNvPr id="6" name="Footer Placeholder 5">
            <a:extLst>
              <a:ext uri="{FF2B5EF4-FFF2-40B4-BE49-F238E27FC236}">
                <a16:creationId xmlns:a16="http://schemas.microsoft.com/office/drawing/2014/main" id="{CF3BC158-2AA2-924D-9A01-D1BF9AD6C4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FEA3F4-3B59-C746-A335-AF66944E6B70}"/>
              </a:ext>
            </a:extLst>
          </p:cNvPr>
          <p:cNvSpPr>
            <a:spLocks noGrp="1"/>
          </p:cNvSpPr>
          <p:nvPr>
            <p:ph type="sldNum" sz="quarter" idx="12"/>
          </p:nvPr>
        </p:nvSpPr>
        <p:spPr/>
        <p:txBody>
          <a:bodyPr/>
          <a:lstStyle/>
          <a:p>
            <a:fld id="{519C2FD2-DC0E-A744-8E7B-E1B578B6A4F7}" type="slidenum">
              <a:rPr lang="en-US" smtClean="0"/>
              <a:t>‹Nº›</a:t>
            </a:fld>
            <a:endParaRPr lang="en-US"/>
          </a:p>
        </p:txBody>
      </p:sp>
    </p:spTree>
    <p:extLst>
      <p:ext uri="{BB962C8B-B14F-4D97-AF65-F5344CB8AC3E}">
        <p14:creationId xmlns:p14="http://schemas.microsoft.com/office/powerpoint/2010/main" val="3863467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379B-0592-DF40-BAC7-478DD7AEAF58}"/>
              </a:ext>
            </a:extLst>
          </p:cNvPr>
          <p:cNvSpPr>
            <a:spLocks noGrp="1"/>
          </p:cNvSpPr>
          <p:nvPr>
            <p:ph type="title"/>
          </p:nvPr>
        </p:nvSpPr>
        <p:spPr>
          <a:xfrm>
            <a:off x="736600" y="504825"/>
            <a:ext cx="3449638" cy="1763713"/>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CBD370C-E93C-6C42-8DB4-B967FAA42FCF}"/>
              </a:ext>
            </a:extLst>
          </p:cNvPr>
          <p:cNvSpPr>
            <a:spLocks noGrp="1"/>
          </p:cNvSpPr>
          <p:nvPr>
            <p:ph type="pic" idx="1"/>
          </p:nvPr>
        </p:nvSpPr>
        <p:spPr>
          <a:xfrm>
            <a:off x="4546600" y="1089025"/>
            <a:ext cx="5413375" cy="53736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00ACBA-98D8-AD4C-9611-831C34CD0468}"/>
              </a:ext>
            </a:extLst>
          </p:cNvPr>
          <p:cNvSpPr>
            <a:spLocks noGrp="1"/>
          </p:cNvSpPr>
          <p:nvPr>
            <p:ph type="body" sz="half" idx="2"/>
          </p:nvPr>
        </p:nvSpPr>
        <p:spPr>
          <a:xfrm>
            <a:off x="736600" y="2268538"/>
            <a:ext cx="3449638" cy="4203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102900C-2B61-A34D-A5DA-5B8BB95B07CE}"/>
              </a:ext>
            </a:extLst>
          </p:cNvPr>
          <p:cNvSpPr>
            <a:spLocks noGrp="1"/>
          </p:cNvSpPr>
          <p:nvPr>
            <p:ph type="dt" sz="half" idx="10"/>
          </p:nvPr>
        </p:nvSpPr>
        <p:spPr/>
        <p:txBody>
          <a:bodyPr/>
          <a:lstStyle/>
          <a:p>
            <a:fld id="{6C60087E-7CE7-BF49-8355-12ABCDED355C}" type="datetimeFigureOut">
              <a:rPr lang="en-US" smtClean="0"/>
              <a:t>7/3/2025</a:t>
            </a:fld>
            <a:endParaRPr lang="en-US"/>
          </a:p>
        </p:txBody>
      </p:sp>
      <p:sp>
        <p:nvSpPr>
          <p:cNvPr id="6" name="Footer Placeholder 5">
            <a:extLst>
              <a:ext uri="{FF2B5EF4-FFF2-40B4-BE49-F238E27FC236}">
                <a16:creationId xmlns:a16="http://schemas.microsoft.com/office/drawing/2014/main" id="{3BD47E2A-9353-7048-81E5-BCDB5AEED9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4AF6F1-F8A5-234F-942A-17885F137C52}"/>
              </a:ext>
            </a:extLst>
          </p:cNvPr>
          <p:cNvSpPr>
            <a:spLocks noGrp="1"/>
          </p:cNvSpPr>
          <p:nvPr>
            <p:ph type="sldNum" sz="quarter" idx="12"/>
          </p:nvPr>
        </p:nvSpPr>
        <p:spPr/>
        <p:txBody>
          <a:bodyPr/>
          <a:lstStyle/>
          <a:p>
            <a:fld id="{519C2FD2-DC0E-A744-8E7B-E1B578B6A4F7}" type="slidenum">
              <a:rPr lang="en-US" smtClean="0"/>
              <a:t>‹Nº›</a:t>
            </a:fld>
            <a:endParaRPr lang="en-US"/>
          </a:p>
        </p:txBody>
      </p:sp>
    </p:spTree>
    <p:extLst>
      <p:ext uri="{BB962C8B-B14F-4D97-AF65-F5344CB8AC3E}">
        <p14:creationId xmlns:p14="http://schemas.microsoft.com/office/powerpoint/2010/main" val="2009123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9DB6A-2EA8-1346-85D2-208C43D9445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78BC5AD-A261-C546-B48C-9BE87870490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22AB64E-CF2C-C54A-A8C6-35EA5F573AEB}"/>
              </a:ext>
            </a:extLst>
          </p:cNvPr>
          <p:cNvSpPr>
            <a:spLocks noGrp="1"/>
          </p:cNvSpPr>
          <p:nvPr>
            <p:ph type="dt" sz="half" idx="10"/>
          </p:nvPr>
        </p:nvSpPr>
        <p:spPr/>
        <p:txBody>
          <a:bodyPr/>
          <a:lstStyle/>
          <a:p>
            <a:fld id="{6C60087E-7CE7-BF49-8355-12ABCDED355C}" type="datetimeFigureOut">
              <a:rPr lang="en-US" smtClean="0"/>
              <a:t>7/3/2025</a:t>
            </a:fld>
            <a:endParaRPr lang="en-US"/>
          </a:p>
        </p:txBody>
      </p:sp>
      <p:sp>
        <p:nvSpPr>
          <p:cNvPr id="5" name="Footer Placeholder 4">
            <a:extLst>
              <a:ext uri="{FF2B5EF4-FFF2-40B4-BE49-F238E27FC236}">
                <a16:creationId xmlns:a16="http://schemas.microsoft.com/office/drawing/2014/main" id="{3EC808C1-39E4-1441-B91E-BF2C5A1FBB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9391E-5010-9B45-A2A9-65CC0A9DE4AB}"/>
              </a:ext>
            </a:extLst>
          </p:cNvPr>
          <p:cNvSpPr>
            <a:spLocks noGrp="1"/>
          </p:cNvSpPr>
          <p:nvPr>
            <p:ph type="sldNum" sz="quarter" idx="12"/>
          </p:nvPr>
        </p:nvSpPr>
        <p:spPr/>
        <p:txBody>
          <a:bodyPr/>
          <a:lstStyle/>
          <a:p>
            <a:fld id="{519C2FD2-DC0E-A744-8E7B-E1B578B6A4F7}" type="slidenum">
              <a:rPr lang="en-US" smtClean="0"/>
              <a:t>‹Nº›</a:t>
            </a:fld>
            <a:endParaRPr lang="en-US"/>
          </a:p>
        </p:txBody>
      </p:sp>
    </p:spTree>
    <p:extLst>
      <p:ext uri="{BB962C8B-B14F-4D97-AF65-F5344CB8AC3E}">
        <p14:creationId xmlns:p14="http://schemas.microsoft.com/office/powerpoint/2010/main" val="2791214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86DEE8-62F0-994C-8BB8-499FA9B6842F}"/>
              </a:ext>
            </a:extLst>
          </p:cNvPr>
          <p:cNvSpPr>
            <a:spLocks noGrp="1"/>
          </p:cNvSpPr>
          <p:nvPr>
            <p:ph type="title" orient="vert"/>
          </p:nvPr>
        </p:nvSpPr>
        <p:spPr>
          <a:xfrm>
            <a:off x="7653338" y="403225"/>
            <a:ext cx="2305050" cy="64087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30590A5-DCC5-DA42-BC6D-260F21DC976B}"/>
              </a:ext>
            </a:extLst>
          </p:cNvPr>
          <p:cNvSpPr>
            <a:spLocks noGrp="1"/>
          </p:cNvSpPr>
          <p:nvPr>
            <p:ph type="body" orient="vert" idx="1"/>
          </p:nvPr>
        </p:nvSpPr>
        <p:spPr>
          <a:xfrm>
            <a:off x="735013" y="403225"/>
            <a:ext cx="6765925" cy="64087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7D526F-A4D5-484A-AE2B-865A2ABD9295}"/>
              </a:ext>
            </a:extLst>
          </p:cNvPr>
          <p:cNvSpPr>
            <a:spLocks noGrp="1"/>
          </p:cNvSpPr>
          <p:nvPr>
            <p:ph type="dt" sz="half" idx="10"/>
          </p:nvPr>
        </p:nvSpPr>
        <p:spPr/>
        <p:txBody>
          <a:bodyPr/>
          <a:lstStyle/>
          <a:p>
            <a:fld id="{6C60087E-7CE7-BF49-8355-12ABCDED355C}" type="datetimeFigureOut">
              <a:rPr lang="en-US" smtClean="0"/>
              <a:t>7/3/2025</a:t>
            </a:fld>
            <a:endParaRPr lang="en-US"/>
          </a:p>
        </p:txBody>
      </p:sp>
      <p:sp>
        <p:nvSpPr>
          <p:cNvPr id="5" name="Footer Placeholder 4">
            <a:extLst>
              <a:ext uri="{FF2B5EF4-FFF2-40B4-BE49-F238E27FC236}">
                <a16:creationId xmlns:a16="http://schemas.microsoft.com/office/drawing/2014/main" id="{ED0214A3-96E3-4E45-AF8F-99CEC82D4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9C672-9912-C448-96BD-313D423D5DC2}"/>
              </a:ext>
            </a:extLst>
          </p:cNvPr>
          <p:cNvSpPr>
            <a:spLocks noGrp="1"/>
          </p:cNvSpPr>
          <p:nvPr>
            <p:ph type="sldNum" sz="quarter" idx="12"/>
          </p:nvPr>
        </p:nvSpPr>
        <p:spPr/>
        <p:txBody>
          <a:bodyPr/>
          <a:lstStyle/>
          <a:p>
            <a:fld id="{519C2FD2-DC0E-A744-8E7B-E1B578B6A4F7}" type="slidenum">
              <a:rPr lang="en-US" smtClean="0"/>
              <a:t>‹Nº›</a:t>
            </a:fld>
            <a:endParaRPr lang="en-US"/>
          </a:p>
        </p:txBody>
      </p:sp>
    </p:spTree>
    <p:extLst>
      <p:ext uri="{BB962C8B-B14F-4D97-AF65-F5344CB8AC3E}">
        <p14:creationId xmlns:p14="http://schemas.microsoft.com/office/powerpoint/2010/main" val="2638010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600" b="1" i="0">
                <a:solidFill>
                  <a:srgbClr val="7CACD2"/>
                </a:solidFill>
                <a:latin typeface="Open Sans"/>
                <a:cs typeface="Open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336675" y="1441005"/>
            <a:ext cx="8020050" cy="2429704"/>
          </a:xfrm>
        </p:spPr>
        <p:txBody>
          <a:bodyPr anchor="b"/>
          <a:lstStyle>
            <a:lvl1pPr algn="ctr">
              <a:defRPr sz="5263"/>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336675" y="3972248"/>
            <a:ext cx="8020050" cy="323935"/>
          </a:xfrm>
        </p:spPr>
        <p:txBody>
          <a:bodyPr/>
          <a:lstStyle>
            <a:lvl1pPr marL="0" indent="0" algn="ctr">
              <a:buNone/>
              <a:defRPr sz="2105"/>
            </a:lvl1pPr>
            <a:lvl2pPr marL="401007" indent="0" algn="ctr">
              <a:buNone/>
              <a:defRPr sz="1754"/>
            </a:lvl2pPr>
            <a:lvl3pPr marL="802014" indent="0" algn="ctr">
              <a:buNone/>
              <a:defRPr sz="1579"/>
            </a:lvl3pPr>
            <a:lvl4pPr marL="1203021" indent="0" algn="ctr">
              <a:buNone/>
              <a:defRPr sz="1403"/>
            </a:lvl4pPr>
            <a:lvl5pPr marL="1604028" indent="0" algn="ctr">
              <a:buNone/>
              <a:defRPr sz="1403"/>
            </a:lvl5pPr>
            <a:lvl6pPr marL="2005036" indent="0" algn="ctr">
              <a:buNone/>
              <a:defRPr sz="1403"/>
            </a:lvl6pPr>
            <a:lvl7pPr marL="2406043" indent="0" algn="ctr">
              <a:buNone/>
              <a:defRPr sz="1403"/>
            </a:lvl7pPr>
            <a:lvl8pPr marL="2807050" indent="0" algn="ctr">
              <a:buNone/>
              <a:defRPr sz="1403"/>
            </a:lvl8pPr>
            <a:lvl9pPr marL="3208057" indent="0" algn="ctr">
              <a:buNone/>
              <a:defRPr sz="1403"/>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534670" y="7033450"/>
            <a:ext cx="2459482" cy="276999"/>
          </a:xfrm>
        </p:spPr>
        <p:txBody>
          <a:bodyPr/>
          <a:lstStyle/>
          <a:p>
            <a:fld id="{F779043F-78F3-4A9D-AD29-35ADA7E5A556}" type="datetimeFigureOut">
              <a:rPr lang="es-ES" smtClean="0"/>
              <a:t>03/07/2025</a:t>
            </a:fld>
            <a:endParaRPr lang="es-ES"/>
          </a:p>
        </p:txBody>
      </p:sp>
      <p:sp>
        <p:nvSpPr>
          <p:cNvPr id="5" name="Footer Placeholder 4"/>
          <p:cNvSpPr>
            <a:spLocks noGrp="1"/>
          </p:cNvSpPr>
          <p:nvPr>
            <p:ph type="ftr" sz="quarter" idx="11"/>
          </p:nvPr>
        </p:nvSpPr>
        <p:spPr>
          <a:xfrm>
            <a:off x="3635756" y="7033450"/>
            <a:ext cx="3421888" cy="276999"/>
          </a:xfrm>
        </p:spPr>
        <p:txBody>
          <a:bodyPr/>
          <a:lstStyle/>
          <a:p>
            <a:endParaRPr lang="es-ES"/>
          </a:p>
        </p:txBody>
      </p:sp>
      <p:sp>
        <p:nvSpPr>
          <p:cNvPr id="6" name="Slide Number Placeholder 5"/>
          <p:cNvSpPr>
            <a:spLocks noGrp="1"/>
          </p:cNvSpPr>
          <p:nvPr>
            <p:ph type="sldNum" sz="quarter" idx="12"/>
          </p:nvPr>
        </p:nvSpPr>
        <p:spPr>
          <a:xfrm>
            <a:off x="7699248" y="7033450"/>
            <a:ext cx="2459482" cy="276999"/>
          </a:xfrm>
        </p:spPr>
        <p:txBody>
          <a:bodyPr/>
          <a:lstStyle/>
          <a:p>
            <a:fld id="{7E40E99D-3A69-4A10-ACF2-B552929FFA65}" type="slidenum">
              <a:rPr lang="es-ES" smtClean="0"/>
              <a:t>‹Nº›</a:t>
            </a:fld>
            <a:endParaRPr lang="es-ES"/>
          </a:p>
        </p:txBody>
      </p:sp>
    </p:spTree>
    <p:extLst>
      <p:ext uri="{BB962C8B-B14F-4D97-AF65-F5344CB8AC3E}">
        <p14:creationId xmlns:p14="http://schemas.microsoft.com/office/powerpoint/2010/main" val="3337298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Pag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89CD285-07F2-08F3-CC4A-879A44D85282}"/>
              </a:ext>
            </a:extLst>
          </p:cNvPr>
          <p:cNvSpPr/>
          <p:nvPr/>
        </p:nvSpPr>
        <p:spPr>
          <a:xfrm>
            <a:off x="0" y="18894"/>
            <a:ext cx="10693400" cy="1114425"/>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C6756"/>
          </a:solidFill>
          <a:ln w="30808" cap="flat">
            <a:noFill/>
            <a:prstDash val="solid"/>
            <a:miter/>
          </a:ln>
        </p:spPr>
        <p:txBody>
          <a:bodyPr rtlCol="0" anchor="ctr"/>
          <a:lstStyle/>
          <a:p>
            <a:endParaRPr lang="en-US" sz="2069"/>
          </a:p>
        </p:txBody>
      </p:sp>
      <p:sp>
        <p:nvSpPr>
          <p:cNvPr id="7" name="Text Placeholder 5">
            <a:extLst>
              <a:ext uri="{FF2B5EF4-FFF2-40B4-BE49-F238E27FC236}">
                <a16:creationId xmlns:a16="http://schemas.microsoft.com/office/drawing/2014/main" id="{400D9C70-E5E6-FE45-A385-C76AB7AA912C}"/>
              </a:ext>
            </a:extLst>
          </p:cNvPr>
          <p:cNvSpPr>
            <a:spLocks noGrp="1"/>
          </p:cNvSpPr>
          <p:nvPr>
            <p:ph type="body" sz="quarter" idx="10" hasCustomPrompt="1"/>
          </p:nvPr>
        </p:nvSpPr>
        <p:spPr>
          <a:xfrm>
            <a:off x="436616" y="1771654"/>
            <a:ext cx="4583112" cy="276999"/>
          </a:xfrm>
        </p:spPr>
        <p:txBody>
          <a:bodyPr/>
          <a:lstStyle>
            <a:lvl1pPr marL="0" indent="0">
              <a:buNone/>
              <a:defRPr sz="1800" b="1">
                <a:solidFill>
                  <a:srgbClr val="5959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Colour Palette</a:t>
            </a:r>
            <a:endParaRPr lang="en-US" dirty="0"/>
          </a:p>
        </p:txBody>
      </p:sp>
      <p:sp>
        <p:nvSpPr>
          <p:cNvPr id="11" name="object 11">
            <a:extLst>
              <a:ext uri="{FF2B5EF4-FFF2-40B4-BE49-F238E27FC236}">
                <a16:creationId xmlns:a16="http://schemas.microsoft.com/office/drawing/2014/main" id="{FA6AD937-584F-064E-8F52-72E2E45A6F50}"/>
              </a:ext>
            </a:extLst>
          </p:cNvPr>
          <p:cNvSpPr txBox="1"/>
          <p:nvPr userDrawn="1"/>
        </p:nvSpPr>
        <p:spPr>
          <a:xfrm>
            <a:off x="544512" y="577350"/>
            <a:ext cx="3125788" cy="197490"/>
          </a:xfrm>
          <a:prstGeom prst="rect">
            <a:avLst/>
          </a:prstGeom>
          <a:noFill/>
        </p:spPr>
        <p:txBody>
          <a:bodyPr vert="horz" wrap="square" lIns="0" tIns="12700" rIns="0" bIns="0" rtlCol="0">
            <a:spAutoFit/>
          </a:bodyPr>
          <a:lstStyle/>
          <a:p>
            <a:pPr marL="12700">
              <a:lnSpc>
                <a:spcPct val="100000"/>
              </a:lnSpc>
              <a:spcBef>
                <a:spcPts val="100"/>
              </a:spcBef>
            </a:pPr>
            <a:r>
              <a:rPr lang="en-IE" sz="1200" b="0" spc="10" dirty="0">
                <a:solidFill>
                  <a:schemeClr val="bg1"/>
                </a:solidFill>
                <a:latin typeface="Calibri" panose="020F0502020204030204" pitchFamily="34" charset="0"/>
                <a:cs typeface="Calibri" panose="020F0502020204030204" pitchFamily="34" charset="0"/>
              </a:rPr>
              <a:t>Brand</a:t>
            </a:r>
            <a:r>
              <a:rPr lang="en-IE" sz="1200" b="0" spc="25" dirty="0">
                <a:solidFill>
                  <a:schemeClr val="bg1"/>
                </a:solidFill>
                <a:latin typeface="Calibri" panose="020F0502020204030204" pitchFamily="34" charset="0"/>
                <a:cs typeface="Calibri" panose="020F0502020204030204" pitchFamily="34" charset="0"/>
              </a:rPr>
              <a:t> </a:t>
            </a:r>
            <a:r>
              <a:rPr lang="en-IE" sz="1200" b="0" spc="10" dirty="0">
                <a:solidFill>
                  <a:schemeClr val="bg1"/>
                </a:solidFill>
                <a:latin typeface="Calibri" panose="020F0502020204030204" pitchFamily="34" charset="0"/>
                <a:cs typeface="Calibri" panose="020F0502020204030204" pitchFamily="34" charset="0"/>
              </a:rPr>
              <a:t>manual</a:t>
            </a:r>
            <a:r>
              <a:rPr lang="en-IE" sz="1200" b="0" spc="25" dirty="0">
                <a:solidFill>
                  <a:schemeClr val="bg1"/>
                </a:solidFill>
                <a:latin typeface="Calibri" panose="020F0502020204030204" pitchFamily="34" charset="0"/>
                <a:cs typeface="Calibri" panose="020F0502020204030204" pitchFamily="34" charset="0"/>
              </a:rPr>
              <a:t> </a:t>
            </a:r>
            <a:r>
              <a:rPr lang="en-IE" sz="1200" b="0" spc="10" dirty="0">
                <a:solidFill>
                  <a:schemeClr val="bg1"/>
                </a:solidFill>
                <a:latin typeface="Calibri" panose="020F0502020204030204" pitchFamily="34" charset="0"/>
                <a:cs typeface="Calibri" panose="020F0502020204030204" pitchFamily="34" charset="0"/>
              </a:rPr>
              <a:t>for </a:t>
            </a:r>
            <a:r>
              <a:rPr lang="en-IE" sz="1200" b="1" spc="10" dirty="0">
                <a:solidFill>
                  <a:schemeClr val="bg1"/>
                </a:solidFill>
                <a:latin typeface="Calibri" panose="020F0502020204030204" pitchFamily="34" charset="0"/>
                <a:cs typeface="Calibri" panose="020F0502020204030204" pitchFamily="34" charset="0"/>
              </a:rPr>
              <a:t>Plant Power</a:t>
            </a:r>
            <a:endParaRPr lang="en-IE" sz="1200" b="1" dirty="0">
              <a:solidFill>
                <a:schemeClr val="bg1"/>
              </a:solidFill>
              <a:latin typeface="Calibri" panose="020F0502020204030204" pitchFamily="34" charset="0"/>
              <a:cs typeface="Calibri" panose="020F0502020204030204" pitchFamily="34" charset="0"/>
            </a:endParaRPr>
          </a:p>
        </p:txBody>
      </p:sp>
      <p:sp>
        <p:nvSpPr>
          <p:cNvPr id="14" name="Text Placeholder 13">
            <a:extLst>
              <a:ext uri="{FF2B5EF4-FFF2-40B4-BE49-F238E27FC236}">
                <a16:creationId xmlns:a16="http://schemas.microsoft.com/office/drawing/2014/main" id="{FE508C49-3D2E-474D-BF7E-0B2D849547A4}"/>
              </a:ext>
            </a:extLst>
          </p:cNvPr>
          <p:cNvSpPr>
            <a:spLocks noGrp="1"/>
          </p:cNvSpPr>
          <p:nvPr>
            <p:ph type="body" sz="quarter" idx="11" hasCustomPrompt="1"/>
          </p:nvPr>
        </p:nvSpPr>
        <p:spPr>
          <a:xfrm>
            <a:off x="8151812" y="577350"/>
            <a:ext cx="1919288" cy="232275"/>
          </a:xfrm>
        </p:spPr>
        <p:txBody>
          <a:bodyPr>
            <a:noAutofit/>
          </a:bodyPr>
          <a:lstStyle>
            <a:lvl1pPr marL="0" indent="0" algn="r">
              <a:buNone/>
              <a:defRPr sz="12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457200" indent="0" algn="r">
              <a:buNone/>
              <a:defRPr sz="800"/>
            </a:lvl2pPr>
            <a:lvl3pPr marL="914400" indent="0" algn="r">
              <a:buNone/>
              <a:defRPr sz="800"/>
            </a:lvl3pPr>
            <a:lvl4pPr marL="1371600" indent="0" algn="r">
              <a:buNone/>
              <a:defRPr sz="800"/>
            </a:lvl4pPr>
            <a:lvl5pPr marL="1828800" indent="0" algn="r">
              <a:buNone/>
              <a:defRPr sz="800"/>
            </a:lvl5pPr>
          </a:lstStyle>
          <a:p>
            <a:pPr lvl="0"/>
            <a:r>
              <a:rPr lang="en-GB" dirty="0"/>
              <a:t>Page 2 of 19</a:t>
            </a:r>
            <a:endParaRPr lang="en-US" dirty="0"/>
          </a:p>
        </p:txBody>
      </p:sp>
    </p:spTree>
    <p:extLst>
      <p:ext uri="{BB962C8B-B14F-4D97-AF65-F5344CB8AC3E}">
        <p14:creationId xmlns:p14="http://schemas.microsoft.com/office/powerpoint/2010/main" val="3760115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Master Pag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D394F22-E3D4-A053-89DC-DC50B3D05E8B}"/>
              </a:ext>
            </a:extLst>
          </p:cNvPr>
          <p:cNvSpPr/>
          <p:nvPr/>
        </p:nvSpPr>
        <p:spPr>
          <a:xfrm rot="5400000">
            <a:off x="-2479676" y="2479675"/>
            <a:ext cx="7562849" cy="260350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C6756"/>
          </a:solidFill>
          <a:ln w="30808" cap="flat">
            <a:noFill/>
            <a:prstDash val="solid"/>
            <a:miter/>
          </a:ln>
        </p:spPr>
        <p:txBody>
          <a:bodyPr rtlCol="0" anchor="ctr"/>
          <a:lstStyle/>
          <a:p>
            <a:endParaRPr lang="en-US" sz="2069"/>
          </a:p>
        </p:txBody>
      </p:sp>
      <p:sp>
        <p:nvSpPr>
          <p:cNvPr id="5" name="object 11">
            <a:extLst>
              <a:ext uri="{FF2B5EF4-FFF2-40B4-BE49-F238E27FC236}">
                <a16:creationId xmlns:a16="http://schemas.microsoft.com/office/drawing/2014/main" id="{CE094C92-BCDE-ADDC-5915-1BD1113D4FAE}"/>
              </a:ext>
            </a:extLst>
          </p:cNvPr>
          <p:cNvSpPr txBox="1"/>
          <p:nvPr userDrawn="1"/>
        </p:nvSpPr>
        <p:spPr>
          <a:xfrm>
            <a:off x="317500" y="581025"/>
            <a:ext cx="3125788" cy="197490"/>
          </a:xfrm>
          <a:prstGeom prst="rect">
            <a:avLst/>
          </a:prstGeom>
          <a:noFill/>
        </p:spPr>
        <p:txBody>
          <a:bodyPr vert="horz" wrap="square" lIns="0" tIns="12700" rIns="0" bIns="0" rtlCol="0">
            <a:spAutoFit/>
          </a:bodyPr>
          <a:lstStyle/>
          <a:p>
            <a:pPr marL="12700">
              <a:lnSpc>
                <a:spcPct val="100000"/>
              </a:lnSpc>
              <a:spcBef>
                <a:spcPts val="100"/>
              </a:spcBef>
            </a:pPr>
            <a:r>
              <a:rPr sz="1200" b="0" spc="10" dirty="0">
                <a:solidFill>
                  <a:schemeClr val="bg1"/>
                </a:solidFill>
                <a:latin typeface="Calibri" panose="020F0502020204030204" pitchFamily="34" charset="0"/>
                <a:cs typeface="Calibri" panose="020F0502020204030204" pitchFamily="34" charset="0"/>
              </a:rPr>
              <a:t>Brand</a:t>
            </a:r>
            <a:r>
              <a:rPr sz="1200" b="0" spc="25" dirty="0">
                <a:solidFill>
                  <a:schemeClr val="bg1"/>
                </a:solidFill>
                <a:latin typeface="Calibri" panose="020F0502020204030204" pitchFamily="34" charset="0"/>
                <a:cs typeface="Calibri" panose="020F0502020204030204" pitchFamily="34" charset="0"/>
              </a:rPr>
              <a:t> </a:t>
            </a:r>
            <a:r>
              <a:rPr sz="1200" b="0" spc="10" dirty="0">
                <a:solidFill>
                  <a:schemeClr val="bg1"/>
                </a:solidFill>
                <a:latin typeface="Calibri" panose="020F0502020204030204" pitchFamily="34" charset="0"/>
                <a:cs typeface="Calibri" panose="020F0502020204030204" pitchFamily="34" charset="0"/>
              </a:rPr>
              <a:t>manual</a:t>
            </a:r>
            <a:r>
              <a:rPr sz="1200" b="0" spc="25" dirty="0">
                <a:solidFill>
                  <a:schemeClr val="bg1"/>
                </a:solidFill>
                <a:latin typeface="Calibri" panose="020F0502020204030204" pitchFamily="34" charset="0"/>
                <a:cs typeface="Calibri" panose="020F0502020204030204" pitchFamily="34" charset="0"/>
              </a:rPr>
              <a:t> </a:t>
            </a:r>
            <a:r>
              <a:rPr sz="1200" b="0" spc="10" dirty="0">
                <a:solidFill>
                  <a:schemeClr val="bg1"/>
                </a:solidFill>
                <a:latin typeface="Calibri" panose="020F0502020204030204" pitchFamily="34" charset="0"/>
                <a:cs typeface="Calibri" panose="020F0502020204030204" pitchFamily="34" charset="0"/>
              </a:rPr>
              <a:t>for</a:t>
            </a:r>
            <a:r>
              <a:rPr lang="en-IE" sz="1200" b="0" spc="10" dirty="0">
                <a:solidFill>
                  <a:schemeClr val="bg1"/>
                </a:solidFill>
                <a:latin typeface="Calibri" panose="020F0502020204030204" pitchFamily="34" charset="0"/>
                <a:cs typeface="Calibri" panose="020F0502020204030204" pitchFamily="34" charset="0"/>
              </a:rPr>
              <a:t> </a:t>
            </a:r>
            <a:r>
              <a:rPr lang="en-IE" sz="1200" b="1" spc="10" dirty="0">
                <a:solidFill>
                  <a:schemeClr val="bg1"/>
                </a:solidFill>
                <a:latin typeface="Calibri" panose="020F0502020204030204" pitchFamily="34" charset="0"/>
                <a:cs typeface="Calibri" panose="020F0502020204030204" pitchFamily="34" charset="0"/>
              </a:rPr>
              <a:t>Plant Power</a:t>
            </a:r>
            <a:endParaRPr sz="1200" b="1" dirty="0">
              <a:solidFill>
                <a:schemeClr val="bg1"/>
              </a:solidFill>
              <a:latin typeface="Calibri" panose="020F0502020204030204" pitchFamily="34" charset="0"/>
              <a:cs typeface="Calibri" panose="020F0502020204030204" pitchFamily="34" charset="0"/>
            </a:endParaRPr>
          </a:p>
        </p:txBody>
      </p:sp>
      <p:sp>
        <p:nvSpPr>
          <p:cNvPr id="6" name="Text Placeholder 13">
            <a:extLst>
              <a:ext uri="{FF2B5EF4-FFF2-40B4-BE49-F238E27FC236}">
                <a16:creationId xmlns:a16="http://schemas.microsoft.com/office/drawing/2014/main" id="{03A46FBF-7C4C-E9F8-D9FD-2F7915BF784E}"/>
              </a:ext>
            </a:extLst>
          </p:cNvPr>
          <p:cNvSpPr>
            <a:spLocks noGrp="1"/>
          </p:cNvSpPr>
          <p:nvPr>
            <p:ph type="body" sz="quarter" idx="11" hasCustomPrompt="1"/>
          </p:nvPr>
        </p:nvSpPr>
        <p:spPr>
          <a:xfrm>
            <a:off x="8151812" y="577350"/>
            <a:ext cx="1919288" cy="232275"/>
          </a:xfrm>
        </p:spPr>
        <p:txBody>
          <a:bodyPr>
            <a:noAutofit/>
          </a:bodyPr>
          <a:lstStyle>
            <a:lvl1pPr marL="0" indent="0" algn="r">
              <a:buNone/>
              <a:defRPr sz="1200" b="0">
                <a:solidFill>
                  <a:srgbClr val="595959"/>
                </a:solidFill>
                <a:latin typeface="Calibri" panose="020F0502020204030204" pitchFamily="34" charset="0"/>
                <a:ea typeface="Open Sans" panose="020B0606030504020204" pitchFamily="34" charset="0"/>
                <a:cs typeface="Calibri" panose="020F0502020204030204" pitchFamily="34" charset="0"/>
              </a:defRPr>
            </a:lvl1pPr>
            <a:lvl2pPr marL="457200" indent="0" algn="r">
              <a:buNone/>
              <a:defRPr sz="800"/>
            </a:lvl2pPr>
            <a:lvl3pPr marL="914400" indent="0" algn="r">
              <a:buNone/>
              <a:defRPr sz="800"/>
            </a:lvl3pPr>
            <a:lvl4pPr marL="1371600" indent="0" algn="r">
              <a:buNone/>
              <a:defRPr sz="800"/>
            </a:lvl4pPr>
            <a:lvl5pPr marL="1828800" indent="0" algn="r">
              <a:buNone/>
              <a:defRPr sz="800"/>
            </a:lvl5pPr>
          </a:lstStyle>
          <a:p>
            <a:pPr lvl="0"/>
            <a:r>
              <a:rPr lang="en-GB" dirty="0"/>
              <a:t>Page 2 of 19</a:t>
            </a:r>
            <a:endParaRPr lang="en-US" dirty="0"/>
          </a:p>
        </p:txBody>
      </p:sp>
      <p:grpSp>
        <p:nvGrpSpPr>
          <p:cNvPr id="2" name="Group 1">
            <a:extLst>
              <a:ext uri="{FF2B5EF4-FFF2-40B4-BE49-F238E27FC236}">
                <a16:creationId xmlns:a16="http://schemas.microsoft.com/office/drawing/2014/main" id="{8C47DE9F-8B68-8BBD-787E-0BE62EB0296F}"/>
              </a:ext>
            </a:extLst>
          </p:cNvPr>
          <p:cNvGrpSpPr/>
          <p:nvPr userDrawn="1"/>
        </p:nvGrpSpPr>
        <p:grpSpPr>
          <a:xfrm>
            <a:off x="1308100" y="4391025"/>
            <a:ext cx="1720828" cy="3994335"/>
            <a:chOff x="4413794" y="4725223"/>
            <a:chExt cx="421607" cy="978622"/>
          </a:xfrm>
          <a:solidFill>
            <a:schemeClr val="bg1">
              <a:alpha val="17834"/>
            </a:schemeClr>
          </a:solidFill>
        </p:grpSpPr>
        <p:grpSp>
          <p:nvGrpSpPr>
            <p:cNvPr id="7" name="Graphic 2">
              <a:extLst>
                <a:ext uri="{FF2B5EF4-FFF2-40B4-BE49-F238E27FC236}">
                  <a16:creationId xmlns:a16="http://schemas.microsoft.com/office/drawing/2014/main" id="{2B59E859-16B3-6F81-958B-E3E8BF691B0C}"/>
                </a:ext>
              </a:extLst>
            </p:cNvPr>
            <p:cNvGrpSpPr/>
            <p:nvPr/>
          </p:nvGrpSpPr>
          <p:grpSpPr>
            <a:xfrm>
              <a:off x="4413794" y="4757590"/>
              <a:ext cx="421607" cy="535957"/>
              <a:chOff x="4413794" y="4757590"/>
              <a:chExt cx="421607" cy="535957"/>
            </a:xfrm>
            <a:grpFill/>
          </p:grpSpPr>
          <p:sp>
            <p:nvSpPr>
              <p:cNvPr id="25" name="Freeform 24">
                <a:extLst>
                  <a:ext uri="{FF2B5EF4-FFF2-40B4-BE49-F238E27FC236}">
                    <a16:creationId xmlns:a16="http://schemas.microsoft.com/office/drawing/2014/main" id="{B7ED17E0-CB1E-116E-DB94-244EECA42E81}"/>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0ACC602-928E-D9C4-8E83-D27C505A9A51}"/>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8" name="Graphic 2">
              <a:extLst>
                <a:ext uri="{FF2B5EF4-FFF2-40B4-BE49-F238E27FC236}">
                  <a16:creationId xmlns:a16="http://schemas.microsoft.com/office/drawing/2014/main" id="{617AD574-F877-DDF6-B415-2C6A176EFD8C}"/>
                </a:ext>
              </a:extLst>
            </p:cNvPr>
            <p:cNvGrpSpPr/>
            <p:nvPr/>
          </p:nvGrpSpPr>
          <p:grpSpPr>
            <a:xfrm>
              <a:off x="4539076" y="4725223"/>
              <a:ext cx="126381" cy="222760"/>
              <a:chOff x="4539076" y="4725223"/>
              <a:chExt cx="126381" cy="222760"/>
            </a:xfrm>
            <a:grpFill/>
          </p:grpSpPr>
          <p:sp>
            <p:nvSpPr>
              <p:cNvPr id="21" name="Freeform 20">
                <a:extLst>
                  <a:ext uri="{FF2B5EF4-FFF2-40B4-BE49-F238E27FC236}">
                    <a16:creationId xmlns:a16="http://schemas.microsoft.com/office/drawing/2014/main" id="{1E789156-37D5-9369-FC36-B02B56F853F7}"/>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80F9EE0-1AB5-2550-96DE-D813E999D509}"/>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88D72E1-A87E-0584-8AB9-E53A108A8D66}"/>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A922C67-9CD2-AD30-D16E-B67DDB98B409}"/>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9" name="Freeform 18">
              <a:extLst>
                <a:ext uri="{FF2B5EF4-FFF2-40B4-BE49-F238E27FC236}">
                  <a16:creationId xmlns:a16="http://schemas.microsoft.com/office/drawing/2014/main" id="{6E9B8EC0-5331-A295-D77F-A2317E20D8A8}"/>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D98D13C-DFCF-F6A0-BF30-20FB813CEB5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3011897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116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81441-F6FB-7E49-9471-DB8DBDE48341}"/>
              </a:ext>
            </a:extLst>
          </p:cNvPr>
          <p:cNvSpPr>
            <a:spLocks noGrp="1"/>
          </p:cNvSpPr>
          <p:nvPr>
            <p:ph type="title"/>
          </p:nvPr>
        </p:nvSpPr>
        <p:spPr>
          <a:xfrm>
            <a:off x="730250" y="1885950"/>
            <a:ext cx="9221788" cy="3144838"/>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0D4E6F3-2F56-7B4A-9B54-8528879398BF}"/>
              </a:ext>
            </a:extLst>
          </p:cNvPr>
          <p:cNvSpPr>
            <a:spLocks noGrp="1"/>
          </p:cNvSpPr>
          <p:nvPr>
            <p:ph type="body" idx="1"/>
          </p:nvPr>
        </p:nvSpPr>
        <p:spPr>
          <a:xfrm>
            <a:off x="730250" y="5060950"/>
            <a:ext cx="9221788" cy="16541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0D83F85-3928-A445-B20A-FF184F629865}"/>
              </a:ext>
            </a:extLst>
          </p:cNvPr>
          <p:cNvSpPr>
            <a:spLocks noGrp="1"/>
          </p:cNvSpPr>
          <p:nvPr>
            <p:ph type="dt" sz="half" idx="10"/>
          </p:nvPr>
        </p:nvSpPr>
        <p:spPr/>
        <p:txBody>
          <a:bodyPr/>
          <a:lstStyle/>
          <a:p>
            <a:fld id="{6C60087E-7CE7-BF49-8355-12ABCDED355C}" type="datetimeFigureOut">
              <a:rPr lang="en-US" smtClean="0"/>
              <a:t>7/3/2025</a:t>
            </a:fld>
            <a:endParaRPr lang="en-US"/>
          </a:p>
        </p:txBody>
      </p:sp>
      <p:sp>
        <p:nvSpPr>
          <p:cNvPr id="5" name="Footer Placeholder 4">
            <a:extLst>
              <a:ext uri="{FF2B5EF4-FFF2-40B4-BE49-F238E27FC236}">
                <a16:creationId xmlns:a16="http://schemas.microsoft.com/office/drawing/2014/main" id="{ACD3F5E7-654A-264A-B8F4-25AA0675B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CBC81-7F37-3A4C-8577-CD8DA23FDA2C}"/>
              </a:ext>
            </a:extLst>
          </p:cNvPr>
          <p:cNvSpPr>
            <a:spLocks noGrp="1"/>
          </p:cNvSpPr>
          <p:nvPr>
            <p:ph type="sldNum" sz="quarter" idx="12"/>
          </p:nvPr>
        </p:nvSpPr>
        <p:spPr/>
        <p:txBody>
          <a:bodyPr/>
          <a:lstStyle/>
          <a:p>
            <a:fld id="{519C2FD2-DC0E-A744-8E7B-E1B578B6A4F7}" type="slidenum">
              <a:rPr lang="en-US" smtClean="0"/>
              <a:t>‹Nº›</a:t>
            </a:fld>
            <a:endParaRPr lang="en-US"/>
          </a:p>
        </p:txBody>
      </p:sp>
    </p:spTree>
    <p:extLst>
      <p:ext uri="{BB962C8B-B14F-4D97-AF65-F5344CB8AC3E}">
        <p14:creationId xmlns:p14="http://schemas.microsoft.com/office/powerpoint/2010/main" val="3643179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DCECB-C7E5-5646-8BF9-8D7B3B5CE54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335AC64-2362-8F4A-8C49-A09DDD08073A}"/>
              </a:ext>
            </a:extLst>
          </p:cNvPr>
          <p:cNvSpPr>
            <a:spLocks noGrp="1"/>
          </p:cNvSpPr>
          <p:nvPr>
            <p:ph sz="half" idx="1"/>
          </p:nvPr>
        </p:nvSpPr>
        <p:spPr>
          <a:xfrm>
            <a:off x="735013" y="2012950"/>
            <a:ext cx="4535487" cy="47990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3439531-6EE0-E848-8E4A-C9E322FE36B2}"/>
              </a:ext>
            </a:extLst>
          </p:cNvPr>
          <p:cNvSpPr>
            <a:spLocks noGrp="1"/>
          </p:cNvSpPr>
          <p:nvPr>
            <p:ph sz="half" idx="2"/>
          </p:nvPr>
        </p:nvSpPr>
        <p:spPr>
          <a:xfrm>
            <a:off x="5422900" y="2012950"/>
            <a:ext cx="4535488" cy="47990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5D971BE-403A-B146-A4D8-42E239B254CC}"/>
              </a:ext>
            </a:extLst>
          </p:cNvPr>
          <p:cNvSpPr>
            <a:spLocks noGrp="1"/>
          </p:cNvSpPr>
          <p:nvPr>
            <p:ph type="dt" sz="half" idx="10"/>
          </p:nvPr>
        </p:nvSpPr>
        <p:spPr/>
        <p:txBody>
          <a:bodyPr/>
          <a:lstStyle/>
          <a:p>
            <a:fld id="{6C60087E-7CE7-BF49-8355-12ABCDED355C}" type="datetimeFigureOut">
              <a:rPr lang="en-US" smtClean="0"/>
              <a:t>7/3/2025</a:t>
            </a:fld>
            <a:endParaRPr lang="en-US"/>
          </a:p>
        </p:txBody>
      </p:sp>
      <p:sp>
        <p:nvSpPr>
          <p:cNvPr id="6" name="Footer Placeholder 5">
            <a:extLst>
              <a:ext uri="{FF2B5EF4-FFF2-40B4-BE49-F238E27FC236}">
                <a16:creationId xmlns:a16="http://schemas.microsoft.com/office/drawing/2014/main" id="{FC928BB5-13CA-F842-9CA6-D4579F04E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D01D15-9993-6B4B-B50F-37348140CE8E}"/>
              </a:ext>
            </a:extLst>
          </p:cNvPr>
          <p:cNvSpPr>
            <a:spLocks noGrp="1"/>
          </p:cNvSpPr>
          <p:nvPr>
            <p:ph type="sldNum" sz="quarter" idx="12"/>
          </p:nvPr>
        </p:nvSpPr>
        <p:spPr/>
        <p:txBody>
          <a:bodyPr/>
          <a:lstStyle/>
          <a:p>
            <a:fld id="{519C2FD2-DC0E-A744-8E7B-E1B578B6A4F7}" type="slidenum">
              <a:rPr lang="en-US" smtClean="0"/>
              <a:t>‹Nº›</a:t>
            </a:fld>
            <a:endParaRPr lang="en-US"/>
          </a:p>
        </p:txBody>
      </p:sp>
    </p:spTree>
    <p:extLst>
      <p:ext uri="{BB962C8B-B14F-4D97-AF65-F5344CB8AC3E}">
        <p14:creationId xmlns:p14="http://schemas.microsoft.com/office/powerpoint/2010/main" val="38408614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97529" y="1586347"/>
            <a:ext cx="7298341" cy="3072765"/>
          </a:xfrm>
          <a:prstGeom prst="rect">
            <a:avLst/>
          </a:prstGeom>
        </p:spPr>
        <p:txBody>
          <a:bodyPr wrap="square" lIns="0" tIns="0" rIns="0" bIns="0">
            <a:spAutoFit/>
          </a:bodyPr>
          <a:lstStyle>
            <a:lvl1pPr>
              <a:defRPr sz="4600" b="1" i="0">
                <a:solidFill>
                  <a:srgbClr val="7CACD2"/>
                </a:solidFill>
                <a:latin typeface="Open Sans"/>
                <a:cs typeface="Open Sans"/>
              </a:defRPr>
            </a:lvl1pPr>
          </a:lstStyle>
          <a:p>
            <a:endParaRPr/>
          </a:p>
        </p:txBody>
      </p:sp>
      <p:sp>
        <p:nvSpPr>
          <p:cNvPr id="3" name="Holder 3"/>
          <p:cNvSpPr>
            <a:spLocks noGrp="1"/>
          </p:cNvSpPr>
          <p:nvPr>
            <p:ph type="body" idx="1"/>
          </p:nvPr>
        </p:nvSpPr>
        <p:spPr>
          <a:xfrm>
            <a:off x="1697529" y="1586347"/>
            <a:ext cx="7298341" cy="3072765"/>
          </a:xfrm>
          <a:prstGeom prst="rect">
            <a:avLst/>
          </a:prstGeom>
        </p:spPr>
        <p:txBody>
          <a:bodyPr wrap="square" lIns="0" tIns="0" rIns="0" bIns="0">
            <a:spAutoFit/>
          </a:bodyPr>
          <a:lstStyle>
            <a:lvl1pPr>
              <a:defRPr sz="4600" b="1" i="0">
                <a:solidFill>
                  <a:srgbClr val="7CACD2"/>
                </a:solidFill>
                <a:latin typeface="Open Sans"/>
                <a:cs typeface="Open Sans"/>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7/3/2025</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‹Nº›</a:t>
            </a:fld>
            <a:endParaRPr/>
          </a:p>
        </p:txBody>
      </p:sp>
    </p:spTree>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80" r:id="rId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68FF3C-51CB-1544-9D77-A66830D55F10}"/>
              </a:ext>
            </a:extLst>
          </p:cNvPr>
          <p:cNvSpPr>
            <a:spLocks noGrp="1"/>
          </p:cNvSpPr>
          <p:nvPr>
            <p:ph type="title"/>
          </p:nvPr>
        </p:nvSpPr>
        <p:spPr>
          <a:xfrm>
            <a:off x="735013" y="403225"/>
            <a:ext cx="9223375" cy="14605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FDFE1B0-2747-9444-8FAC-20BD17CE82EA}"/>
              </a:ext>
            </a:extLst>
          </p:cNvPr>
          <p:cNvSpPr>
            <a:spLocks noGrp="1"/>
          </p:cNvSpPr>
          <p:nvPr>
            <p:ph type="body" idx="1"/>
          </p:nvPr>
        </p:nvSpPr>
        <p:spPr>
          <a:xfrm>
            <a:off x="735013" y="2012950"/>
            <a:ext cx="9223375" cy="479901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110A1F-556F-4749-85E1-1BBBB8287573}"/>
              </a:ext>
            </a:extLst>
          </p:cNvPr>
          <p:cNvSpPr>
            <a:spLocks noGrp="1"/>
          </p:cNvSpPr>
          <p:nvPr>
            <p:ph type="dt" sz="half" idx="2"/>
          </p:nvPr>
        </p:nvSpPr>
        <p:spPr>
          <a:xfrm>
            <a:off x="735013" y="7010400"/>
            <a:ext cx="2406650" cy="401638"/>
          </a:xfrm>
          <a:prstGeom prst="rect">
            <a:avLst/>
          </a:prstGeom>
        </p:spPr>
        <p:txBody>
          <a:bodyPr vert="horz" lIns="91440" tIns="45720" rIns="91440" bIns="45720" rtlCol="0" anchor="ctr"/>
          <a:lstStyle>
            <a:lvl1pPr algn="l">
              <a:defRPr sz="1200">
                <a:solidFill>
                  <a:schemeClr val="tx1">
                    <a:tint val="75000"/>
                  </a:schemeClr>
                </a:solidFill>
              </a:defRPr>
            </a:lvl1pPr>
          </a:lstStyle>
          <a:p>
            <a:fld id="{6C60087E-7CE7-BF49-8355-12ABCDED355C}" type="datetimeFigureOut">
              <a:rPr lang="en-US" smtClean="0"/>
              <a:t>7/3/2025</a:t>
            </a:fld>
            <a:endParaRPr lang="en-US"/>
          </a:p>
        </p:txBody>
      </p:sp>
      <p:sp>
        <p:nvSpPr>
          <p:cNvPr id="5" name="Footer Placeholder 4">
            <a:extLst>
              <a:ext uri="{FF2B5EF4-FFF2-40B4-BE49-F238E27FC236}">
                <a16:creationId xmlns:a16="http://schemas.microsoft.com/office/drawing/2014/main" id="{C0E3A83C-CCA6-FA4B-93FC-3BA10286E1F6}"/>
              </a:ext>
            </a:extLst>
          </p:cNvPr>
          <p:cNvSpPr>
            <a:spLocks noGrp="1"/>
          </p:cNvSpPr>
          <p:nvPr>
            <p:ph type="ftr" sz="quarter" idx="3"/>
          </p:nvPr>
        </p:nvSpPr>
        <p:spPr>
          <a:xfrm>
            <a:off x="3541713" y="7010400"/>
            <a:ext cx="3609975" cy="4016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55CDF8-2E93-7C4C-8156-E03156988BB6}"/>
              </a:ext>
            </a:extLst>
          </p:cNvPr>
          <p:cNvSpPr>
            <a:spLocks noGrp="1"/>
          </p:cNvSpPr>
          <p:nvPr>
            <p:ph type="sldNum" sz="quarter" idx="4"/>
          </p:nvPr>
        </p:nvSpPr>
        <p:spPr>
          <a:xfrm>
            <a:off x="7551738" y="7010400"/>
            <a:ext cx="2406650" cy="401638"/>
          </a:xfrm>
          <a:prstGeom prst="rect">
            <a:avLst/>
          </a:prstGeom>
        </p:spPr>
        <p:txBody>
          <a:bodyPr vert="horz" lIns="91440" tIns="45720" rIns="91440" bIns="45720" rtlCol="0" anchor="ctr"/>
          <a:lstStyle>
            <a:lvl1pPr algn="r">
              <a:defRPr sz="1200">
                <a:solidFill>
                  <a:schemeClr val="tx1">
                    <a:tint val="75000"/>
                  </a:schemeClr>
                </a:solidFill>
              </a:defRPr>
            </a:lvl1pPr>
          </a:lstStyle>
          <a:p>
            <a:fld id="{519C2FD2-DC0E-A744-8E7B-E1B578B6A4F7}" type="slidenum">
              <a:rPr lang="en-US" smtClean="0"/>
              <a:t>‹Nº›</a:t>
            </a:fld>
            <a:endParaRPr lang="en-US"/>
          </a:p>
        </p:txBody>
      </p:sp>
    </p:spTree>
    <p:extLst>
      <p:ext uri="{BB962C8B-B14F-4D97-AF65-F5344CB8AC3E}">
        <p14:creationId xmlns:p14="http://schemas.microsoft.com/office/powerpoint/2010/main" val="1573384813"/>
      </p:ext>
    </p:extLst>
  </p:cSld>
  <p:clrMap bg1="lt1" tx1="dk1" bg2="lt2" tx2="dk2" accent1="accent1" accent2="accent2" accent3="accent3" accent4="accent4" accent5="accent5" accent6="accent6" hlink="hlink" folHlink="folHlink"/>
  <p:sldLayoutIdLst>
    <p:sldLayoutId id="2147483668" r:id="rId1"/>
    <p:sldLayoutId id="2147483679"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mailto:danielantonio.luis@uva.es" TargetMode="External"/><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daniel.rico@uva.es" TargetMode="Externa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5.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3.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5.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5.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7.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46.jpe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7.jpe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png"/><Relationship Id="rId7" Type="http://schemas.openxmlformats.org/officeDocument/2006/relationships/image" Target="../media/image50.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41.jpe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15.png"/><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Group 100">
            <a:extLst>
              <a:ext uri="{FF2B5EF4-FFF2-40B4-BE49-F238E27FC236}">
                <a16:creationId xmlns:a16="http://schemas.microsoft.com/office/drawing/2014/main" id="{86577DF6-BCAE-EE30-FB0B-4451480DDDB5}"/>
              </a:ext>
            </a:extLst>
          </p:cNvPr>
          <p:cNvGrpSpPr/>
          <p:nvPr/>
        </p:nvGrpSpPr>
        <p:grpSpPr>
          <a:xfrm rot="16200000" flipV="1">
            <a:off x="3898785" y="-927035"/>
            <a:ext cx="2886433" cy="7932918"/>
            <a:chOff x="-13393" y="-1"/>
            <a:chExt cx="3009600" cy="9612746"/>
          </a:xfrm>
        </p:grpSpPr>
        <p:sp>
          <p:nvSpPr>
            <p:cNvPr id="102" name="Rectangle 101">
              <a:extLst>
                <a:ext uri="{FF2B5EF4-FFF2-40B4-BE49-F238E27FC236}">
                  <a16:creationId xmlns:a16="http://schemas.microsoft.com/office/drawing/2014/main" id="{BC3EB082-61F6-5B65-333F-665E34C3B373}"/>
                </a:ext>
              </a:extLst>
            </p:cNvPr>
            <p:cNvSpPr/>
            <p:nvPr/>
          </p:nvSpPr>
          <p:spPr>
            <a:xfrm>
              <a:off x="-13393" y="-1"/>
              <a:ext cx="3009600" cy="7819685"/>
            </a:xfrm>
            <a:prstGeom prst="rect">
              <a:avLst/>
            </a:prstGeom>
            <a:solidFill>
              <a:srgbClr val="2C6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37">
                <a:latin typeface="Calibri" panose="020F0502020204030204" pitchFamily="34" charset="0"/>
                <a:cs typeface="Calibri" panose="020F0502020204030204" pitchFamily="34" charset="0"/>
              </a:endParaRPr>
            </a:p>
          </p:txBody>
        </p:sp>
        <p:sp>
          <p:nvSpPr>
            <p:cNvPr id="103" name="Freeform 102">
              <a:extLst>
                <a:ext uri="{FF2B5EF4-FFF2-40B4-BE49-F238E27FC236}">
                  <a16:creationId xmlns:a16="http://schemas.microsoft.com/office/drawing/2014/main" id="{57AA8809-2B36-0AEA-0F92-FA2091E65353}"/>
                </a:ext>
              </a:extLst>
            </p:cNvPr>
            <p:cNvSpPr/>
            <p:nvPr/>
          </p:nvSpPr>
          <p:spPr>
            <a:xfrm>
              <a:off x="-13393" y="7129487"/>
              <a:ext cx="3009600" cy="248325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C6756"/>
            </a:solidFill>
            <a:ln w="3598" cap="flat">
              <a:noFill/>
              <a:prstDash val="solid"/>
              <a:miter/>
            </a:ln>
          </p:spPr>
          <p:txBody>
            <a:bodyPr rtlCol="0" anchor="ctr"/>
            <a:lstStyle/>
            <a:p>
              <a:endParaRPr lang="en-US" sz="1454">
                <a:latin typeface="Calibri" panose="020F0502020204030204" pitchFamily="34" charset="0"/>
              </a:endParaRPr>
            </a:p>
          </p:txBody>
        </p:sp>
      </p:grpSp>
      <p:pic>
        <p:nvPicPr>
          <p:cNvPr id="104" name="Picture Placeholder 20">
            <a:extLst>
              <a:ext uri="{FF2B5EF4-FFF2-40B4-BE49-F238E27FC236}">
                <a16:creationId xmlns:a16="http://schemas.microsoft.com/office/drawing/2014/main" id="{59E8246E-5C8B-5512-2719-0BACDFAD8679}"/>
              </a:ext>
            </a:extLst>
          </p:cNvPr>
          <p:cNvPicPr>
            <a:picLocks noChangeAspect="1"/>
          </p:cNvPicPr>
          <p:nvPr/>
        </p:nvPicPr>
        <p:blipFill rotWithShape="1">
          <a:blip r:embed="rId2"/>
          <a:srcRect l="19357" t="40009" r="22967" b="593"/>
          <a:stretch/>
        </p:blipFill>
        <p:spPr>
          <a:xfrm>
            <a:off x="5310796" y="1589478"/>
            <a:ext cx="4011018" cy="2886433"/>
          </a:xfrm>
          <a:prstGeom prst="rect">
            <a:avLst/>
          </a:prstGeom>
        </p:spPr>
      </p:pic>
      <p:sp>
        <p:nvSpPr>
          <p:cNvPr id="74" name="TextBox 73">
            <a:extLst>
              <a:ext uri="{FF2B5EF4-FFF2-40B4-BE49-F238E27FC236}">
                <a16:creationId xmlns:a16="http://schemas.microsoft.com/office/drawing/2014/main" id="{EF9229D0-2485-BAFE-4AE3-6C86AC89E110}"/>
              </a:ext>
            </a:extLst>
          </p:cNvPr>
          <p:cNvSpPr txBox="1"/>
          <p:nvPr/>
        </p:nvSpPr>
        <p:spPr>
          <a:xfrm>
            <a:off x="1505290" y="4557539"/>
            <a:ext cx="3031253" cy="522229"/>
          </a:xfrm>
          <a:prstGeom prst="rect">
            <a:avLst/>
          </a:prstGeom>
          <a:noFill/>
        </p:spPr>
        <p:txBody>
          <a:bodyPr rot="0" spcFirstLastPara="0" vertOverflow="overflow" horzOverflow="overflow" vert="horz" wrap="square" lIns="73884" tIns="36942" rIns="73884" bIns="36942" numCol="1" spcCol="0" rtlCol="0" fromWordArt="0" anchor="t" anchorCtr="0" forceAA="0" compatLnSpc="1">
            <a:prstTxWarp prst="textNoShape">
              <a:avLst/>
            </a:prstTxWarp>
            <a:spAutoFit/>
          </a:bodyPr>
          <a:lstStyle/>
          <a:p>
            <a:pPr fontAlgn="base">
              <a:buClr>
                <a:schemeClr val="bg1"/>
              </a:buClr>
            </a:pPr>
            <a:r>
              <a:rPr lang="en-US" sz="1616" b="1" dirty="0">
                <a:solidFill>
                  <a:schemeClr val="bg1"/>
                </a:solidFill>
                <a:highlight>
                  <a:srgbClr val="81CCB2"/>
                </a:highlight>
                <a:latin typeface="Calibri" panose="020F0502020204030204" pitchFamily="34" charset="0"/>
                <a:cs typeface="Calibri" panose="020F0502020204030204" pitchFamily="34" charset="0"/>
              </a:rPr>
              <a:t> WHO SHOULD ATTEND</a:t>
            </a:r>
            <a:r>
              <a:rPr lang="en-US" sz="1616" b="1" dirty="0">
                <a:solidFill>
                  <a:srgbClr val="81CCB2"/>
                </a:solidFill>
                <a:highlight>
                  <a:srgbClr val="81CCB2"/>
                </a:highlight>
                <a:latin typeface="Calibri" panose="020F0502020204030204" pitchFamily="34" charset="0"/>
                <a:cs typeface="Calibri" panose="020F0502020204030204" pitchFamily="34" charset="0"/>
              </a:rPr>
              <a:t>.</a:t>
            </a:r>
          </a:p>
          <a:p>
            <a:pPr marL="138532" indent="-138532" algn="ctr">
              <a:buClr>
                <a:schemeClr val="bg1"/>
              </a:buClr>
              <a:buFont typeface="Arial" panose="020B0604020202020204" pitchFamily="34" charset="0"/>
              <a:buChar char="•"/>
            </a:pPr>
            <a:endParaRPr lang="en-US" sz="1293" dirty="0">
              <a:solidFill>
                <a:srgbClr val="262626"/>
              </a:solidFill>
              <a:latin typeface="Calibri" panose="020F0502020204030204" pitchFamily="34" charset="0"/>
              <a:ea typeface="Open Sans" panose="020B0606030504020204" pitchFamily="34" charset="0"/>
              <a:cs typeface="Calibri" panose="020F0502020204030204" pitchFamily="34" charset="0"/>
              <a:sym typeface="Avenir-Black"/>
              <a:rtl val="0"/>
            </a:endParaRPr>
          </a:p>
        </p:txBody>
      </p:sp>
      <p:sp>
        <p:nvSpPr>
          <p:cNvPr id="82" name="Rectangle 81">
            <a:extLst>
              <a:ext uri="{FF2B5EF4-FFF2-40B4-BE49-F238E27FC236}">
                <a16:creationId xmlns:a16="http://schemas.microsoft.com/office/drawing/2014/main" id="{BB55C4FF-CCE3-1A1D-0246-498086A9F0F7}"/>
              </a:ext>
            </a:extLst>
          </p:cNvPr>
          <p:cNvSpPr/>
          <p:nvPr/>
        </p:nvSpPr>
        <p:spPr>
          <a:xfrm>
            <a:off x="1385329" y="6441637"/>
            <a:ext cx="7950228" cy="569500"/>
          </a:xfrm>
          <a:prstGeom prst="rect">
            <a:avLst/>
          </a:prstGeom>
          <a:solidFill>
            <a:srgbClr val="81C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54"/>
          </a:p>
        </p:txBody>
      </p:sp>
      <p:sp>
        <p:nvSpPr>
          <p:cNvPr id="83" name="TextBox 82">
            <a:extLst>
              <a:ext uri="{FF2B5EF4-FFF2-40B4-BE49-F238E27FC236}">
                <a16:creationId xmlns:a16="http://schemas.microsoft.com/office/drawing/2014/main" id="{91286FFC-6452-BAE7-F1E3-6AC55351C425}"/>
              </a:ext>
            </a:extLst>
          </p:cNvPr>
          <p:cNvSpPr txBox="1"/>
          <p:nvPr/>
        </p:nvSpPr>
        <p:spPr>
          <a:xfrm>
            <a:off x="1371586" y="6476087"/>
            <a:ext cx="7782854" cy="700320"/>
          </a:xfrm>
          <a:prstGeom prst="rect">
            <a:avLst/>
          </a:prstGeom>
          <a:noFill/>
        </p:spPr>
        <p:txBody>
          <a:bodyPr wrap="square">
            <a:spAutoFit/>
          </a:bodyPr>
          <a:lstStyle/>
          <a:p>
            <a:pPr>
              <a:lnSpc>
                <a:spcPts val="1636"/>
              </a:lnSpc>
            </a:pPr>
            <a:r>
              <a:rPr lang="en-US" sz="1293" b="1" spc="8" dirty="0">
                <a:solidFill>
                  <a:schemeClr val="bg1"/>
                </a:solidFill>
                <a:latin typeface="Calibri" panose="020F0502020204030204" pitchFamily="34" charset="0"/>
                <a:ea typeface="Times New Roman" panose="02020603050405020304" pitchFamily="18" charset="0"/>
                <a:cs typeface="Calibri" panose="020F0502020204030204" pitchFamily="34" charset="0"/>
              </a:rPr>
              <a:t>For further information contact:  </a:t>
            </a:r>
            <a:r>
              <a:rPr lang="es-ES" sz="1293" b="1" spc="8" dirty="0">
                <a:solidFill>
                  <a:schemeClr val="bg1"/>
                </a:solidFill>
                <a:latin typeface="Calibri" panose="020F0502020204030204" pitchFamily="34" charset="0"/>
                <a:ea typeface="Times New Roman" panose="02020603050405020304" pitchFamily="18" charset="0"/>
                <a:cs typeface="Calibri" panose="020F0502020204030204" pitchFamily="34" charset="0"/>
              </a:rPr>
              <a:t>DANIEL ANTONIO DE LUIS ROMAN </a:t>
            </a:r>
            <a:r>
              <a:rPr lang="es-ES" sz="1293" b="1" spc="8" dirty="0">
                <a:solidFill>
                  <a:schemeClr val="bg1"/>
                </a:solidFill>
                <a:latin typeface="Calibri" panose="020F0502020204030204" pitchFamily="34" charset="0"/>
                <a:ea typeface="Times New Roman" panose="02020603050405020304" pitchFamily="18" charset="0"/>
                <a:cs typeface="Calibri" panose="020F0502020204030204" pitchFamily="34" charset="0"/>
                <a:hlinkClick r:id="rId3"/>
              </a:rPr>
              <a:t>danielantonio.luis@uva.es</a:t>
            </a:r>
            <a:r>
              <a:rPr lang="es-ES" sz="1293" b="1" spc="8" dirty="0">
                <a:solidFill>
                  <a:schemeClr val="bg1"/>
                </a:solidFill>
                <a:latin typeface="Calibri" panose="020F0502020204030204" pitchFamily="34" charset="0"/>
                <a:ea typeface="Times New Roman" panose="02020603050405020304" pitchFamily="18" charset="0"/>
                <a:cs typeface="Calibri" panose="020F0502020204030204" pitchFamily="34" charset="0"/>
              </a:rPr>
              <a:t>; DANIEL RICO BARGUES </a:t>
            </a:r>
            <a:r>
              <a:rPr lang="es-ES" sz="1293" b="1" spc="8" dirty="0">
                <a:solidFill>
                  <a:schemeClr val="bg1"/>
                </a:solidFill>
                <a:latin typeface="Calibri" panose="020F0502020204030204" pitchFamily="34" charset="0"/>
                <a:ea typeface="Times New Roman" panose="02020603050405020304" pitchFamily="18" charset="0"/>
                <a:cs typeface="Calibri" panose="020F0502020204030204" pitchFamily="34" charset="0"/>
                <a:hlinkClick r:id="rId4"/>
              </a:rPr>
              <a:t>daniel.rico@uva.es</a:t>
            </a:r>
            <a:r>
              <a:rPr lang="es-ES" sz="1293" b="1" spc="8"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fi-FI" sz="1293" b="1" spc="8" dirty="0">
                <a:solidFill>
                  <a:schemeClr val="bg1"/>
                </a:solidFill>
                <a:latin typeface="Calibri" panose="020F0502020204030204" pitchFamily="34" charset="0"/>
                <a:ea typeface="Times New Roman" panose="02020603050405020304" pitchFamily="18" charset="0"/>
                <a:cs typeface="Calibri" panose="020F0502020204030204" pitchFamily="34" charset="0"/>
              </a:rPr>
              <a:t>JUAN JOSE LOPEZ GOMEZ juanjose.lopez.gomez@uva.es</a:t>
            </a:r>
          </a:p>
          <a:p>
            <a:pPr>
              <a:lnSpc>
                <a:spcPts val="1636"/>
              </a:lnSpc>
            </a:pPr>
            <a:r>
              <a:rPr lang="es-ES" sz="1293" b="1" spc="8"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endParaRPr lang="en-IE" sz="1293"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8DF77AA1-22CF-053B-D727-C4AEDA5F7BBF}"/>
              </a:ext>
            </a:extLst>
          </p:cNvPr>
          <p:cNvSpPr txBox="1"/>
          <p:nvPr/>
        </p:nvSpPr>
        <p:spPr>
          <a:xfrm>
            <a:off x="1385329" y="90347"/>
            <a:ext cx="5941389" cy="1136658"/>
          </a:xfrm>
          <a:prstGeom prst="rect">
            <a:avLst/>
          </a:prstGeom>
          <a:noFill/>
        </p:spPr>
        <p:txBody>
          <a:bodyPr wrap="square">
            <a:spAutoFit/>
          </a:bodyPr>
          <a:lstStyle/>
          <a:p>
            <a:r>
              <a:rPr lang="en-IE" sz="2262" b="1" dirty="0">
                <a:solidFill>
                  <a:srgbClr val="2C6756"/>
                </a:solidFill>
              </a:rPr>
              <a:t>PLANT POWER MINI LAUNCH</a:t>
            </a:r>
          </a:p>
          <a:p>
            <a:r>
              <a:rPr lang="en-IE" sz="2262" b="1" dirty="0">
                <a:solidFill>
                  <a:srgbClr val="2C6756"/>
                </a:solidFill>
              </a:rPr>
              <a:t>Organized by </a:t>
            </a:r>
            <a:r>
              <a:rPr lang="en-IE" sz="2262" b="1" i="1" dirty="0" err="1">
                <a:solidFill>
                  <a:srgbClr val="75B543"/>
                </a:solidFill>
              </a:rPr>
              <a:t>ITACyL</a:t>
            </a:r>
            <a:r>
              <a:rPr lang="en-IE" sz="2262" b="1" i="1" dirty="0">
                <a:solidFill>
                  <a:srgbClr val="75B543"/>
                </a:solidFill>
              </a:rPr>
              <a:t> and University of Valladolid</a:t>
            </a:r>
            <a:endParaRPr lang="en-IE" sz="2262" b="1" dirty="0">
              <a:solidFill>
                <a:srgbClr val="2C6756"/>
              </a:solidFill>
            </a:endParaRPr>
          </a:p>
          <a:p>
            <a:r>
              <a:rPr lang="en-IE" sz="2262" b="1" dirty="0">
                <a:solidFill>
                  <a:srgbClr val="2C6756"/>
                </a:solidFill>
              </a:rPr>
              <a:t>HOSTED by </a:t>
            </a:r>
            <a:r>
              <a:rPr lang="en-IE" sz="2262" b="1" i="1" dirty="0">
                <a:solidFill>
                  <a:srgbClr val="75B543"/>
                </a:solidFill>
              </a:rPr>
              <a:t>University of Valladolid</a:t>
            </a:r>
          </a:p>
        </p:txBody>
      </p:sp>
      <p:pic>
        <p:nvPicPr>
          <p:cNvPr id="11" name="Picture 10">
            <a:extLst>
              <a:ext uri="{FF2B5EF4-FFF2-40B4-BE49-F238E27FC236}">
                <a16:creationId xmlns:a16="http://schemas.microsoft.com/office/drawing/2014/main" id="{6D687EAE-D772-C5AF-83B5-485C1EE51A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60877" y="-5622"/>
            <a:ext cx="2118461" cy="1253585"/>
          </a:xfrm>
          <a:prstGeom prst="rect">
            <a:avLst/>
          </a:prstGeom>
        </p:spPr>
      </p:pic>
      <p:sp>
        <p:nvSpPr>
          <p:cNvPr id="109" name="TextBox 108">
            <a:extLst>
              <a:ext uri="{FF2B5EF4-FFF2-40B4-BE49-F238E27FC236}">
                <a16:creationId xmlns:a16="http://schemas.microsoft.com/office/drawing/2014/main" id="{65BACB71-9BBD-8B66-CC0D-A2C154303A53}"/>
              </a:ext>
            </a:extLst>
          </p:cNvPr>
          <p:cNvSpPr txBox="1"/>
          <p:nvPr/>
        </p:nvSpPr>
        <p:spPr>
          <a:xfrm>
            <a:off x="1410983" y="1203202"/>
            <a:ext cx="7102881" cy="682366"/>
          </a:xfrm>
          <a:prstGeom prst="rect">
            <a:avLst/>
          </a:prstGeom>
          <a:solidFill>
            <a:srgbClr val="81CCB2"/>
          </a:solidFill>
        </p:spPr>
        <p:txBody>
          <a:bodyPr wrap="square" rtlCol="0">
            <a:spAutoFit/>
          </a:bodyPr>
          <a:lstStyle/>
          <a:p>
            <a:pPr>
              <a:lnSpc>
                <a:spcPts val="2311"/>
              </a:lnSpc>
            </a:pPr>
            <a:r>
              <a:rPr lang="en-US" sz="2182" b="1" dirty="0">
                <a:solidFill>
                  <a:srgbClr val="FFFFFF"/>
                </a:solidFill>
                <a:latin typeface="Calibri" panose="020F0502020204030204" pitchFamily="34" charset="0"/>
                <a:cs typeface="Calibri" panose="020F0502020204030204" pitchFamily="34" charset="0"/>
                <a:sym typeface="DINCondensed-Bold"/>
                <a:rtl val="0"/>
              </a:rPr>
              <a:t>BUILDING INNOVATION AND KNOWLEDGE FOR A BETTER FOOD NUTRITION IN PLANT BASED PRODUCTS</a:t>
            </a:r>
          </a:p>
        </p:txBody>
      </p:sp>
      <p:sp>
        <p:nvSpPr>
          <p:cNvPr id="110" name="TextBox 109">
            <a:extLst>
              <a:ext uri="{FF2B5EF4-FFF2-40B4-BE49-F238E27FC236}">
                <a16:creationId xmlns:a16="http://schemas.microsoft.com/office/drawing/2014/main" id="{7E79FAA9-20C4-3FE4-BEC9-45CD72C6251F}"/>
              </a:ext>
            </a:extLst>
          </p:cNvPr>
          <p:cNvSpPr txBox="1"/>
          <p:nvPr/>
        </p:nvSpPr>
        <p:spPr>
          <a:xfrm>
            <a:off x="1410984" y="2031982"/>
            <a:ext cx="3805955" cy="2249432"/>
          </a:xfrm>
          <a:prstGeom prst="rect">
            <a:avLst/>
          </a:prstGeom>
          <a:noFill/>
        </p:spPr>
        <p:txBody>
          <a:bodyPr rot="0" spcFirstLastPara="0" vertOverflow="overflow" horzOverflow="overflow" vert="horz" wrap="square" lIns="73884" tIns="36942" rIns="73884" bIns="36942" numCol="1" spcCol="0" rtlCol="0" fromWordArt="0" anchor="t" anchorCtr="0" forceAA="0" compatLnSpc="1">
            <a:prstTxWarp prst="textNoShape">
              <a:avLst/>
            </a:prstTxWarp>
            <a:spAutoFit/>
          </a:bodyPr>
          <a:lstStyle/>
          <a:p>
            <a:pPr algn="just">
              <a:lnSpc>
                <a:spcPts val="1293"/>
              </a:lnSpc>
              <a:buClr>
                <a:srgbClr val="75B543"/>
              </a:buClr>
            </a:pPr>
            <a:r>
              <a:rPr lang="en-US" sz="1454" dirty="0">
                <a:solidFill>
                  <a:schemeClr val="bg1"/>
                </a:solidFill>
              </a:rPr>
              <a:t>Plant-based nutrition is gaining interest among consumers and in clinical practice due to its role in preventing and managing chronic diseases. </a:t>
            </a:r>
          </a:p>
          <a:p>
            <a:pPr algn="just">
              <a:lnSpc>
                <a:spcPts val="1293"/>
              </a:lnSpc>
              <a:buClr>
                <a:srgbClr val="75B543"/>
              </a:buClr>
            </a:pPr>
            <a:endParaRPr lang="en-US" sz="1454" dirty="0">
              <a:solidFill>
                <a:schemeClr val="bg1"/>
              </a:solidFill>
            </a:endParaRPr>
          </a:p>
          <a:p>
            <a:pPr algn="just">
              <a:lnSpc>
                <a:spcPts val="1293"/>
              </a:lnSpc>
              <a:buClr>
                <a:srgbClr val="75B543"/>
              </a:buClr>
            </a:pPr>
            <a:r>
              <a:rPr lang="en-US" sz="1454" dirty="0">
                <a:solidFill>
                  <a:schemeClr val="bg1"/>
                </a:solidFill>
              </a:rPr>
              <a:t>However, to meet evolving health needs, there’s a growing demand for innovation—particularly in addressing nutrient gaps like B12, iron, and protein quality. Educating consumers, training clinicians, and developing fortified foods, supplements, and culturally relevant options are critical. Bridging science with real-world applications will drive smarter, more accessible plant-based solutions for consumers. </a:t>
            </a:r>
            <a:endParaRPr lang="en-US" sz="1454" dirty="0">
              <a:solidFill>
                <a:schemeClr val="bg1"/>
              </a:solidFill>
              <a:latin typeface="Calibri" panose="020F0502020204030204" pitchFamily="34" charset="0"/>
              <a:ea typeface="Open Sans" panose="020B0606030504020204" pitchFamily="34" charset="0"/>
              <a:cs typeface="Calibri" panose="020F0502020204030204" pitchFamily="34" charset="0"/>
              <a:sym typeface="Avenir-Black"/>
              <a:rtl val="0"/>
            </a:endParaRPr>
          </a:p>
        </p:txBody>
      </p:sp>
      <p:grpSp>
        <p:nvGrpSpPr>
          <p:cNvPr id="111" name="Group 110">
            <a:extLst>
              <a:ext uri="{FF2B5EF4-FFF2-40B4-BE49-F238E27FC236}">
                <a16:creationId xmlns:a16="http://schemas.microsoft.com/office/drawing/2014/main" id="{8F837B1C-3D17-D632-A2F2-9AC3A054C366}"/>
              </a:ext>
            </a:extLst>
          </p:cNvPr>
          <p:cNvGrpSpPr/>
          <p:nvPr/>
        </p:nvGrpSpPr>
        <p:grpSpPr>
          <a:xfrm>
            <a:off x="4142425" y="1929978"/>
            <a:ext cx="1390438" cy="3227444"/>
            <a:chOff x="4413794" y="4725223"/>
            <a:chExt cx="421607" cy="978622"/>
          </a:xfrm>
          <a:solidFill>
            <a:schemeClr val="bg1">
              <a:alpha val="12444"/>
            </a:schemeClr>
          </a:solidFill>
        </p:grpSpPr>
        <p:grpSp>
          <p:nvGrpSpPr>
            <p:cNvPr id="112" name="Graphic 2">
              <a:extLst>
                <a:ext uri="{FF2B5EF4-FFF2-40B4-BE49-F238E27FC236}">
                  <a16:creationId xmlns:a16="http://schemas.microsoft.com/office/drawing/2014/main" id="{D79EA605-462F-22F0-2E17-215A16C2DB72}"/>
                </a:ext>
              </a:extLst>
            </p:cNvPr>
            <p:cNvGrpSpPr/>
            <p:nvPr/>
          </p:nvGrpSpPr>
          <p:grpSpPr>
            <a:xfrm>
              <a:off x="4413794" y="4757590"/>
              <a:ext cx="421607" cy="535957"/>
              <a:chOff x="4413794" y="4757590"/>
              <a:chExt cx="421607" cy="535957"/>
            </a:xfrm>
            <a:grpFill/>
          </p:grpSpPr>
          <p:sp>
            <p:nvSpPr>
              <p:cNvPr id="120" name="Freeform 119">
                <a:extLst>
                  <a:ext uri="{FF2B5EF4-FFF2-40B4-BE49-F238E27FC236}">
                    <a16:creationId xmlns:a16="http://schemas.microsoft.com/office/drawing/2014/main" id="{0D3593ED-7632-3A25-2A9A-69DEFC8F4FA7}"/>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sz="1454">
                  <a:solidFill>
                    <a:schemeClr val="bg1"/>
                  </a:solidFill>
                </a:endParaRPr>
              </a:p>
            </p:txBody>
          </p:sp>
          <p:sp>
            <p:nvSpPr>
              <p:cNvPr id="121" name="Freeform 120">
                <a:extLst>
                  <a:ext uri="{FF2B5EF4-FFF2-40B4-BE49-F238E27FC236}">
                    <a16:creationId xmlns:a16="http://schemas.microsoft.com/office/drawing/2014/main" id="{689D1827-EB49-6216-6437-2BDE76678047}"/>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sz="1454">
                  <a:solidFill>
                    <a:schemeClr val="bg1"/>
                  </a:solidFill>
                </a:endParaRPr>
              </a:p>
            </p:txBody>
          </p:sp>
        </p:grpSp>
        <p:grpSp>
          <p:nvGrpSpPr>
            <p:cNvPr id="113" name="Graphic 2">
              <a:extLst>
                <a:ext uri="{FF2B5EF4-FFF2-40B4-BE49-F238E27FC236}">
                  <a16:creationId xmlns:a16="http://schemas.microsoft.com/office/drawing/2014/main" id="{C90E60EF-CAC8-508A-AD04-CCAD8358881E}"/>
                </a:ext>
              </a:extLst>
            </p:cNvPr>
            <p:cNvGrpSpPr/>
            <p:nvPr/>
          </p:nvGrpSpPr>
          <p:grpSpPr>
            <a:xfrm>
              <a:off x="4539076" y="4725223"/>
              <a:ext cx="126381" cy="222760"/>
              <a:chOff x="4539076" y="4725223"/>
              <a:chExt cx="126381" cy="222760"/>
            </a:xfrm>
            <a:grpFill/>
          </p:grpSpPr>
          <p:sp>
            <p:nvSpPr>
              <p:cNvPr id="116" name="Freeform 115">
                <a:extLst>
                  <a:ext uri="{FF2B5EF4-FFF2-40B4-BE49-F238E27FC236}">
                    <a16:creationId xmlns:a16="http://schemas.microsoft.com/office/drawing/2014/main" id="{2DE820FD-7616-616F-7429-CD9A12826753}"/>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sz="1454">
                  <a:solidFill>
                    <a:schemeClr val="bg1"/>
                  </a:solidFill>
                </a:endParaRPr>
              </a:p>
            </p:txBody>
          </p:sp>
          <p:sp>
            <p:nvSpPr>
              <p:cNvPr id="117" name="Freeform 116">
                <a:extLst>
                  <a:ext uri="{FF2B5EF4-FFF2-40B4-BE49-F238E27FC236}">
                    <a16:creationId xmlns:a16="http://schemas.microsoft.com/office/drawing/2014/main" id="{90DC5C2F-292C-6071-4AC8-9140DD20205C}"/>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sz="1454">
                  <a:solidFill>
                    <a:schemeClr val="bg1"/>
                  </a:solidFill>
                </a:endParaRPr>
              </a:p>
            </p:txBody>
          </p:sp>
          <p:sp>
            <p:nvSpPr>
              <p:cNvPr id="118" name="Freeform 117">
                <a:extLst>
                  <a:ext uri="{FF2B5EF4-FFF2-40B4-BE49-F238E27FC236}">
                    <a16:creationId xmlns:a16="http://schemas.microsoft.com/office/drawing/2014/main" id="{615A46A4-1A49-3D09-B566-9D9959AF7B35}"/>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sz="1454">
                  <a:solidFill>
                    <a:schemeClr val="bg1"/>
                  </a:solidFill>
                </a:endParaRPr>
              </a:p>
            </p:txBody>
          </p:sp>
          <p:sp>
            <p:nvSpPr>
              <p:cNvPr id="119" name="Freeform 118">
                <a:extLst>
                  <a:ext uri="{FF2B5EF4-FFF2-40B4-BE49-F238E27FC236}">
                    <a16:creationId xmlns:a16="http://schemas.microsoft.com/office/drawing/2014/main" id="{FBC1ADC2-1EA7-2581-45BD-2C0626A505D2}"/>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sz="1454">
                  <a:solidFill>
                    <a:schemeClr val="bg1"/>
                  </a:solidFill>
                </a:endParaRPr>
              </a:p>
            </p:txBody>
          </p:sp>
        </p:grpSp>
        <p:sp>
          <p:nvSpPr>
            <p:cNvPr id="114" name="Freeform 113">
              <a:extLst>
                <a:ext uri="{FF2B5EF4-FFF2-40B4-BE49-F238E27FC236}">
                  <a16:creationId xmlns:a16="http://schemas.microsoft.com/office/drawing/2014/main" id="{D45F6E26-579B-13BB-5DBD-8FF85C535E0F}"/>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sz="1454">
                <a:solidFill>
                  <a:schemeClr val="bg1"/>
                </a:solidFill>
              </a:endParaRPr>
            </a:p>
          </p:txBody>
        </p:sp>
        <p:sp>
          <p:nvSpPr>
            <p:cNvPr id="115" name="Freeform 114">
              <a:extLst>
                <a:ext uri="{FF2B5EF4-FFF2-40B4-BE49-F238E27FC236}">
                  <a16:creationId xmlns:a16="http://schemas.microsoft.com/office/drawing/2014/main" id="{B0E22104-675B-B9C9-CFD5-E2C1D21A7E7A}"/>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sz="1454">
                <a:solidFill>
                  <a:schemeClr val="bg1"/>
                </a:solidFill>
              </a:endParaRPr>
            </a:p>
          </p:txBody>
        </p:sp>
      </p:grpSp>
      <p:sp>
        <p:nvSpPr>
          <p:cNvPr id="215" name="Text Placeholder 23">
            <a:extLst>
              <a:ext uri="{FF2B5EF4-FFF2-40B4-BE49-F238E27FC236}">
                <a16:creationId xmlns:a16="http://schemas.microsoft.com/office/drawing/2014/main" id="{A85C3014-5E83-467F-4E66-DD6D88671709}"/>
              </a:ext>
            </a:extLst>
          </p:cNvPr>
          <p:cNvSpPr txBox="1">
            <a:spLocks/>
          </p:cNvSpPr>
          <p:nvPr/>
        </p:nvSpPr>
        <p:spPr>
          <a:xfrm>
            <a:off x="5197796" y="7015378"/>
            <a:ext cx="3956645" cy="390120"/>
          </a:xfrm>
          <a:prstGeom prst="rect">
            <a:avLst/>
          </a:prstGeom>
        </p:spPr>
        <p:txBody>
          <a:bodyPr lIns="73884" tIns="36942" rIns="73884" bIns="36942" anchor="t">
            <a:noAutofit/>
          </a:bodyPr>
          <a:lstStyle>
            <a:lvl1pPr marL="0" indent="0" algn="r" defTabSz="983894" rtl="0" eaLnBrk="1" latinLnBrk="0" hangingPunct="1">
              <a:lnSpc>
                <a:spcPct val="90000"/>
              </a:lnSpc>
              <a:spcBef>
                <a:spcPts val="1076"/>
              </a:spcBef>
              <a:buFont typeface="Arial" panose="020B0604020202020204" pitchFamily="34" charset="0"/>
              <a:buNone/>
              <a:defRPr sz="2200" b="0" i="0" kern="1200">
                <a:solidFill>
                  <a:schemeClr val="bg1"/>
                </a:solidFill>
                <a:latin typeface="Calibri" panose="020F0502020204030204" pitchFamily="34" charset="0"/>
                <a:ea typeface="+mn-ea"/>
                <a:cs typeface="Calibri" panose="020F0502020204030204" pitchFamily="34" charset="0"/>
              </a:defRPr>
            </a:lvl1pPr>
            <a:lvl2pPr marL="737921" indent="-245974" algn="l" defTabSz="983894" rtl="0" eaLnBrk="1" latinLnBrk="0" hangingPunct="1">
              <a:lnSpc>
                <a:spcPct val="90000"/>
              </a:lnSpc>
              <a:spcBef>
                <a:spcPts val="538"/>
              </a:spcBef>
              <a:buFont typeface="Arial" panose="020B0604020202020204" pitchFamily="34" charset="0"/>
              <a:buChar char="•"/>
              <a:defRPr sz="2582" kern="1200">
                <a:solidFill>
                  <a:schemeClr val="tx1"/>
                </a:solidFill>
                <a:latin typeface="+mn-lt"/>
                <a:ea typeface="+mn-ea"/>
                <a:cs typeface="+mn-cs"/>
              </a:defRPr>
            </a:lvl2pPr>
            <a:lvl3pPr marL="1229868" indent="-245974" algn="l" defTabSz="983894" rtl="0" eaLnBrk="1" latinLnBrk="0" hangingPunct="1">
              <a:lnSpc>
                <a:spcPct val="90000"/>
              </a:lnSpc>
              <a:spcBef>
                <a:spcPts val="538"/>
              </a:spcBef>
              <a:buFont typeface="Arial" panose="020B0604020202020204" pitchFamily="34" charset="0"/>
              <a:buChar char="•"/>
              <a:defRPr sz="2152" kern="1200">
                <a:solidFill>
                  <a:schemeClr val="tx1"/>
                </a:solidFill>
                <a:latin typeface="+mn-lt"/>
                <a:ea typeface="+mn-ea"/>
                <a:cs typeface="+mn-cs"/>
              </a:defRPr>
            </a:lvl3pPr>
            <a:lvl4pPr marL="1721815" indent="-245974" algn="l" defTabSz="983894"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4pPr>
            <a:lvl5pPr marL="2213762" indent="-245974" algn="l" defTabSz="983894"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5pPr>
            <a:lvl6pPr marL="2705710" indent="-245974" algn="l" defTabSz="983894"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6pPr>
            <a:lvl7pPr marL="3197657" indent="-245974" algn="l" defTabSz="983894"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7pPr>
            <a:lvl8pPr marL="3689604" indent="-245974" algn="l" defTabSz="983894"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8pPr>
            <a:lvl9pPr marL="4181551" indent="-245974" algn="l" defTabSz="983894" rtl="0" eaLnBrk="1" latinLnBrk="0" hangingPunct="1">
              <a:lnSpc>
                <a:spcPct val="90000"/>
              </a:lnSpc>
              <a:spcBef>
                <a:spcPts val="538"/>
              </a:spcBef>
              <a:buFont typeface="Arial" panose="020B0604020202020204" pitchFamily="34" charset="0"/>
              <a:buChar char="•"/>
              <a:defRPr sz="1937" kern="1200">
                <a:solidFill>
                  <a:schemeClr val="tx1"/>
                </a:solidFill>
                <a:latin typeface="+mn-lt"/>
                <a:ea typeface="+mn-ea"/>
                <a:cs typeface="+mn-cs"/>
              </a:defRPr>
            </a:lvl9pPr>
          </a:lstStyle>
          <a:p>
            <a:r>
              <a:rPr lang="en-US" sz="2586" dirty="0">
                <a:solidFill>
                  <a:srgbClr val="2C6756"/>
                </a:solidFill>
                <a:latin typeface="Calibri"/>
                <a:ea typeface="Calibri"/>
                <a:cs typeface="Calibri"/>
              </a:rPr>
              <a:t>www.</a:t>
            </a:r>
            <a:r>
              <a:rPr lang="en-US" sz="2586" b="1" dirty="0">
                <a:solidFill>
                  <a:srgbClr val="2C6756"/>
                </a:solidFill>
                <a:latin typeface="Calibri"/>
                <a:ea typeface="Calibri"/>
                <a:cs typeface="Calibri"/>
              </a:rPr>
              <a:t>plantpowerproject</a:t>
            </a:r>
            <a:r>
              <a:rPr lang="en-US" sz="2586" dirty="0">
                <a:solidFill>
                  <a:srgbClr val="2C6756"/>
                </a:solidFill>
                <a:latin typeface="Calibri"/>
                <a:ea typeface="Calibri"/>
                <a:cs typeface="Calibri"/>
              </a:rPr>
              <a:t>.eu</a:t>
            </a:r>
          </a:p>
        </p:txBody>
      </p:sp>
      <p:pic>
        <p:nvPicPr>
          <p:cNvPr id="216" name="Picture 215">
            <a:extLst>
              <a:ext uri="{FF2B5EF4-FFF2-40B4-BE49-F238E27FC236}">
                <a16:creationId xmlns:a16="http://schemas.microsoft.com/office/drawing/2014/main" id="{54EDBA9C-32FD-ED6F-90D4-1686B88E09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23932" y="7111559"/>
            <a:ext cx="2812611" cy="314195"/>
          </a:xfrm>
          <a:prstGeom prst="rect">
            <a:avLst/>
          </a:prstGeom>
        </p:spPr>
      </p:pic>
      <p:sp>
        <p:nvSpPr>
          <p:cNvPr id="5" name="CuadroTexto 4">
            <a:extLst>
              <a:ext uri="{FF2B5EF4-FFF2-40B4-BE49-F238E27FC236}">
                <a16:creationId xmlns:a16="http://schemas.microsoft.com/office/drawing/2014/main" id="{898CBF26-AAD4-45B5-B0B8-8A22DEAAEB15}"/>
              </a:ext>
            </a:extLst>
          </p:cNvPr>
          <p:cNvSpPr txBox="1"/>
          <p:nvPr/>
        </p:nvSpPr>
        <p:spPr>
          <a:xfrm>
            <a:off x="6034205" y="4517272"/>
            <a:ext cx="2143536" cy="540020"/>
          </a:xfrm>
          <a:prstGeom prst="rect">
            <a:avLst/>
          </a:prstGeom>
          <a:noFill/>
        </p:spPr>
        <p:txBody>
          <a:bodyPr wrap="none" rtlCol="0">
            <a:spAutoFit/>
          </a:bodyPr>
          <a:lstStyle/>
          <a:p>
            <a:r>
              <a:rPr lang="es-ES" sz="2909" b="1" dirty="0"/>
              <a:t>4</a:t>
            </a:r>
            <a:r>
              <a:rPr lang="es-ES" sz="2909" b="1" baseline="30000" dirty="0"/>
              <a:t>TH </a:t>
            </a:r>
            <a:r>
              <a:rPr lang="es-ES" sz="2909" b="1" dirty="0" err="1"/>
              <a:t>July</a:t>
            </a:r>
            <a:r>
              <a:rPr lang="es-ES" sz="2909" b="1" dirty="0"/>
              <a:t> 2025</a:t>
            </a:r>
          </a:p>
        </p:txBody>
      </p:sp>
      <p:pic>
        <p:nvPicPr>
          <p:cNvPr id="41" name="Imagen 40" descr="cid:image002.png@01D4B260.365E9600">
            <a:extLst>
              <a:ext uri="{FF2B5EF4-FFF2-40B4-BE49-F238E27FC236}">
                <a16:creationId xmlns:a16="http://schemas.microsoft.com/office/drawing/2014/main" id="{823DD9EC-DC3F-4E30-8AAF-47BE3483FBE0}"/>
              </a:ext>
            </a:extLst>
          </p:cNvPr>
          <p:cNvPicPr/>
          <p:nvPr/>
        </p:nvPicPr>
        <p:blipFill>
          <a:blip r:embed="rId7">
            <a:extLst>
              <a:ext uri="{28A0092B-C50C-407E-A947-70E740481C1C}">
                <a14:useLocalDpi xmlns:a14="http://schemas.microsoft.com/office/drawing/2010/main"/>
              </a:ext>
            </a:extLst>
          </a:blip>
          <a:srcRect/>
          <a:stretch>
            <a:fillRect/>
          </a:stretch>
        </p:blipFill>
        <p:spPr bwMode="auto">
          <a:xfrm>
            <a:off x="5459564" y="5884767"/>
            <a:ext cx="1670468" cy="554130"/>
          </a:xfrm>
          <a:prstGeom prst="rect">
            <a:avLst/>
          </a:prstGeom>
          <a:noFill/>
          <a:ln>
            <a:noFill/>
          </a:ln>
        </p:spPr>
      </p:pic>
      <p:pic>
        <p:nvPicPr>
          <p:cNvPr id="42" name="Picture 2" descr="Universidad de Valladolid">
            <a:extLst>
              <a:ext uri="{FF2B5EF4-FFF2-40B4-BE49-F238E27FC236}">
                <a16:creationId xmlns:a16="http://schemas.microsoft.com/office/drawing/2014/main" id="{E5CE3676-731E-4D47-9FB8-A5A6559C570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25330" y="5131519"/>
            <a:ext cx="1337461" cy="82459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DD2A94FD-055B-4CB0-A91C-2815320202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26717" y="5108894"/>
            <a:ext cx="1786780" cy="1268645"/>
          </a:xfrm>
          <a:prstGeom prst="rect">
            <a:avLst/>
          </a:prstGeom>
        </p:spPr>
      </p:pic>
      <p:sp>
        <p:nvSpPr>
          <p:cNvPr id="43" name="Rectangle 2">
            <a:extLst>
              <a:ext uri="{FF2B5EF4-FFF2-40B4-BE49-F238E27FC236}">
                <a16:creationId xmlns:a16="http://schemas.microsoft.com/office/drawing/2014/main" id="{583D448C-DD1D-49E0-808A-A62435929AE8}"/>
              </a:ext>
            </a:extLst>
          </p:cNvPr>
          <p:cNvSpPr>
            <a:spLocks noChangeArrowheads="1"/>
          </p:cNvSpPr>
          <p:nvPr/>
        </p:nvSpPr>
        <p:spPr bwMode="auto">
          <a:xfrm>
            <a:off x="1505289" y="4987177"/>
            <a:ext cx="6003379" cy="1466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884" tIns="36942" rIns="73884" bIns="36942" numCol="1" anchor="ctr" anchorCtr="0" compatLnSpc="1">
            <a:prstTxWarp prst="textNoShape">
              <a:avLst/>
            </a:prstTxWarp>
            <a:spAutoFit/>
          </a:bodyPr>
          <a:lstStyle/>
          <a:p>
            <a:pPr defTabSz="738835" eaLnBrk="0" fontAlgn="base" hangingPunct="0">
              <a:spcBef>
                <a:spcPct val="0"/>
              </a:spcBef>
              <a:spcAft>
                <a:spcPct val="0"/>
              </a:spcAft>
              <a:buFontTx/>
              <a:buChar char="•"/>
            </a:pPr>
            <a:r>
              <a:rPr lang="es-ES" altLang="es-ES" sz="1131" dirty="0" err="1"/>
              <a:t>Nutritionists</a:t>
            </a:r>
            <a:r>
              <a:rPr lang="es-ES" altLang="es-ES" sz="1131" dirty="0"/>
              <a:t> and </a:t>
            </a:r>
            <a:r>
              <a:rPr lang="es-ES" altLang="es-ES" sz="1131" dirty="0" err="1"/>
              <a:t>Dietitians</a:t>
            </a:r>
            <a:endParaRPr lang="es-ES" altLang="es-ES" sz="1131" dirty="0"/>
          </a:p>
          <a:p>
            <a:pPr defTabSz="738835" eaLnBrk="0" fontAlgn="base" hangingPunct="0">
              <a:spcBef>
                <a:spcPct val="0"/>
              </a:spcBef>
              <a:spcAft>
                <a:spcPct val="0"/>
              </a:spcAft>
              <a:buFontTx/>
              <a:buChar char="•"/>
            </a:pPr>
            <a:r>
              <a:rPr lang="es-ES" altLang="es-ES" sz="1131" dirty="0" err="1"/>
              <a:t>Healthcare</a:t>
            </a:r>
            <a:r>
              <a:rPr lang="es-ES" altLang="es-ES" sz="1131" dirty="0"/>
              <a:t> </a:t>
            </a:r>
            <a:r>
              <a:rPr lang="es-ES" altLang="es-ES" sz="1131" dirty="0" err="1"/>
              <a:t>Professionals</a:t>
            </a:r>
            <a:r>
              <a:rPr lang="es-ES" altLang="es-ES" sz="1131" dirty="0"/>
              <a:t> (</a:t>
            </a:r>
            <a:r>
              <a:rPr lang="es-ES" altLang="es-ES" sz="1131" dirty="0" err="1"/>
              <a:t>Doctors</a:t>
            </a:r>
            <a:r>
              <a:rPr lang="es-ES" altLang="es-ES" sz="1131" dirty="0"/>
              <a:t>, Nurses, </a:t>
            </a:r>
            <a:r>
              <a:rPr lang="es-ES" altLang="es-ES" sz="1131" dirty="0" err="1"/>
              <a:t>Clinicians</a:t>
            </a:r>
            <a:r>
              <a:rPr lang="es-ES" altLang="es-ES" sz="1131" dirty="0"/>
              <a:t>)</a:t>
            </a:r>
          </a:p>
          <a:p>
            <a:pPr defTabSz="738835" eaLnBrk="0" fontAlgn="base" hangingPunct="0">
              <a:spcBef>
                <a:spcPct val="0"/>
              </a:spcBef>
              <a:spcAft>
                <a:spcPct val="0"/>
              </a:spcAft>
              <a:buFontTx/>
              <a:buChar char="•"/>
            </a:pPr>
            <a:r>
              <a:rPr lang="es-ES" altLang="es-ES" sz="1131" dirty="0"/>
              <a:t>Food </a:t>
            </a:r>
            <a:r>
              <a:rPr lang="es-ES" altLang="es-ES" sz="1131" dirty="0" err="1"/>
              <a:t>Scientists</a:t>
            </a:r>
            <a:r>
              <a:rPr lang="es-ES" altLang="es-ES" sz="1131" dirty="0"/>
              <a:t> and </a:t>
            </a:r>
            <a:r>
              <a:rPr lang="es-ES" altLang="es-ES" sz="1131" dirty="0" err="1"/>
              <a:t>Product</a:t>
            </a:r>
            <a:r>
              <a:rPr lang="es-ES" altLang="es-ES" sz="1131" dirty="0"/>
              <a:t> </a:t>
            </a:r>
            <a:r>
              <a:rPr lang="es-ES" altLang="es-ES" sz="1131" dirty="0" err="1"/>
              <a:t>Developers</a:t>
            </a:r>
            <a:endParaRPr lang="es-ES" altLang="es-ES" sz="1131" dirty="0"/>
          </a:p>
          <a:p>
            <a:pPr defTabSz="738835" eaLnBrk="0" fontAlgn="base" hangingPunct="0">
              <a:spcBef>
                <a:spcPct val="0"/>
              </a:spcBef>
              <a:spcAft>
                <a:spcPct val="0"/>
              </a:spcAft>
              <a:buFontTx/>
              <a:buChar char="•"/>
            </a:pPr>
            <a:r>
              <a:rPr lang="es-ES" altLang="es-ES" sz="1131" dirty="0" err="1"/>
              <a:t>Public</a:t>
            </a:r>
            <a:r>
              <a:rPr lang="es-ES" altLang="es-ES" sz="1131" dirty="0"/>
              <a:t> Health </a:t>
            </a:r>
            <a:r>
              <a:rPr lang="es-ES" altLang="es-ES" sz="1131" dirty="0" err="1"/>
              <a:t>Officials</a:t>
            </a:r>
            <a:r>
              <a:rPr lang="es-ES" altLang="es-ES" sz="1131" dirty="0"/>
              <a:t> and </a:t>
            </a:r>
            <a:r>
              <a:rPr lang="es-ES" altLang="es-ES" sz="1131" dirty="0" err="1"/>
              <a:t>Policy</a:t>
            </a:r>
            <a:r>
              <a:rPr lang="es-ES" altLang="es-ES" sz="1131" dirty="0"/>
              <a:t> </a:t>
            </a:r>
            <a:r>
              <a:rPr lang="es-ES" altLang="es-ES" sz="1131" dirty="0" err="1"/>
              <a:t>Makers</a:t>
            </a:r>
            <a:endParaRPr lang="es-ES" altLang="es-ES" sz="1131" dirty="0"/>
          </a:p>
          <a:p>
            <a:pPr defTabSz="738835" eaLnBrk="0" fontAlgn="base" hangingPunct="0">
              <a:spcBef>
                <a:spcPct val="0"/>
              </a:spcBef>
              <a:spcAft>
                <a:spcPct val="0"/>
              </a:spcAft>
              <a:buFontTx/>
              <a:buChar char="•"/>
            </a:pPr>
            <a:r>
              <a:rPr lang="es-ES" altLang="es-ES" sz="1131" dirty="0" err="1"/>
              <a:t>Researchers</a:t>
            </a:r>
            <a:r>
              <a:rPr lang="es-ES" altLang="es-ES" sz="1131" dirty="0"/>
              <a:t> and </a:t>
            </a:r>
            <a:r>
              <a:rPr lang="es-ES" altLang="es-ES" sz="1131" dirty="0" err="1"/>
              <a:t>Academics</a:t>
            </a:r>
            <a:endParaRPr lang="es-ES" altLang="es-ES" sz="1131" dirty="0"/>
          </a:p>
          <a:p>
            <a:pPr defTabSz="738835" eaLnBrk="0" fontAlgn="base" hangingPunct="0">
              <a:spcBef>
                <a:spcPct val="0"/>
              </a:spcBef>
              <a:spcAft>
                <a:spcPct val="0"/>
              </a:spcAft>
              <a:buFontTx/>
              <a:buChar char="•"/>
            </a:pPr>
            <a:r>
              <a:rPr lang="es-ES" altLang="es-ES" sz="1131" dirty="0"/>
              <a:t>Startups and </a:t>
            </a:r>
            <a:r>
              <a:rPr lang="es-ES" altLang="es-ES" sz="1131" dirty="0" err="1"/>
              <a:t>Industry</a:t>
            </a:r>
            <a:r>
              <a:rPr lang="es-ES" altLang="es-ES" sz="1131" dirty="0"/>
              <a:t> </a:t>
            </a:r>
            <a:r>
              <a:rPr lang="es-ES" altLang="es-ES" sz="1131" dirty="0" err="1"/>
              <a:t>Leaders</a:t>
            </a:r>
            <a:r>
              <a:rPr lang="es-ES" altLang="es-ES" sz="1131" dirty="0"/>
              <a:t> in </a:t>
            </a:r>
            <a:r>
              <a:rPr lang="es-ES" altLang="es-ES" sz="1131" dirty="0" err="1"/>
              <a:t>Plant-Based</a:t>
            </a:r>
            <a:r>
              <a:rPr lang="es-ES" altLang="es-ES" sz="1131" dirty="0"/>
              <a:t> Foods</a:t>
            </a:r>
          </a:p>
          <a:p>
            <a:pPr defTabSz="738835" eaLnBrk="0" fontAlgn="base" hangingPunct="0">
              <a:spcBef>
                <a:spcPct val="0"/>
              </a:spcBef>
              <a:spcAft>
                <a:spcPct val="0"/>
              </a:spcAft>
              <a:buFontTx/>
              <a:buChar char="•"/>
            </a:pPr>
            <a:r>
              <a:rPr lang="es-ES" altLang="es-ES" sz="1131" dirty="0" err="1"/>
              <a:t>Students</a:t>
            </a:r>
            <a:r>
              <a:rPr lang="es-ES" altLang="es-ES" sz="1131" dirty="0"/>
              <a:t> in </a:t>
            </a:r>
            <a:r>
              <a:rPr lang="es-ES" altLang="es-ES" sz="1131" dirty="0" err="1"/>
              <a:t>Nutrition</a:t>
            </a:r>
            <a:r>
              <a:rPr lang="es-ES" altLang="es-ES" sz="1131" dirty="0"/>
              <a:t>, Medicine, </a:t>
            </a:r>
            <a:r>
              <a:rPr lang="es-ES" altLang="es-ES" sz="1131" dirty="0" err="1"/>
              <a:t>or</a:t>
            </a:r>
            <a:r>
              <a:rPr lang="es-ES" altLang="es-ES" sz="1131" dirty="0"/>
              <a:t> Food </a:t>
            </a:r>
            <a:r>
              <a:rPr lang="es-ES" altLang="es-ES" sz="1131" dirty="0" err="1"/>
              <a:t>Technology</a:t>
            </a:r>
            <a:endParaRPr lang="es-ES" altLang="es-ES" sz="1131" dirty="0"/>
          </a:p>
          <a:p>
            <a:pPr defTabSz="738835" eaLnBrk="0" fontAlgn="base" hangingPunct="0">
              <a:spcBef>
                <a:spcPct val="0"/>
              </a:spcBef>
              <a:spcAft>
                <a:spcPct val="0"/>
              </a:spcAft>
            </a:pPr>
            <a:endParaRPr lang="es-ES" altLang="es-ES" sz="1131" dirty="0">
              <a:latin typeface="Arial" panose="020B0604020202020204" pitchFamily="34" charset="0"/>
            </a:endParaRPr>
          </a:p>
        </p:txBody>
      </p:sp>
    </p:spTree>
    <p:extLst>
      <p:ext uri="{BB962C8B-B14F-4D97-AF65-F5344CB8AC3E}">
        <p14:creationId xmlns:p14="http://schemas.microsoft.com/office/powerpoint/2010/main" val="4027058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CF549C-35C3-41FD-ACCB-30439E9ADECA}"/>
              </a:ext>
            </a:extLst>
          </p:cNvPr>
          <p:cNvSpPr txBox="1"/>
          <p:nvPr/>
        </p:nvSpPr>
        <p:spPr>
          <a:xfrm>
            <a:off x="2454564" y="71260"/>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6" name="Imagen 5">
            <a:extLst>
              <a:ext uri="{FF2B5EF4-FFF2-40B4-BE49-F238E27FC236}">
                <a16:creationId xmlns:a16="http://schemas.microsoft.com/office/drawing/2014/main" id="{355B2780-BA40-40EC-B83F-8FADA18A5AD0}"/>
              </a:ext>
            </a:extLst>
          </p:cNvPr>
          <p:cNvPicPr>
            <a:picLocks noChangeAspect="1"/>
          </p:cNvPicPr>
          <p:nvPr/>
        </p:nvPicPr>
        <p:blipFill>
          <a:blip r:embed="rId2"/>
          <a:stretch>
            <a:fillRect/>
          </a:stretch>
        </p:blipFill>
        <p:spPr>
          <a:xfrm>
            <a:off x="2849228" y="317355"/>
            <a:ext cx="2172087" cy="1679747"/>
          </a:xfrm>
          <a:prstGeom prst="rect">
            <a:avLst/>
          </a:prstGeom>
        </p:spPr>
      </p:pic>
      <p:sp>
        <p:nvSpPr>
          <p:cNvPr id="7" name="TextBox 4">
            <a:extLst>
              <a:ext uri="{FF2B5EF4-FFF2-40B4-BE49-F238E27FC236}">
                <a16:creationId xmlns:a16="http://schemas.microsoft.com/office/drawing/2014/main" id="{7E817C53-02C5-4F65-9180-7B7FA791AC3A}"/>
              </a:ext>
            </a:extLst>
          </p:cNvPr>
          <p:cNvSpPr txBox="1"/>
          <p:nvPr/>
        </p:nvSpPr>
        <p:spPr>
          <a:xfrm>
            <a:off x="5997373" y="127544"/>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8" name="Imagen 7">
            <a:extLst>
              <a:ext uri="{FF2B5EF4-FFF2-40B4-BE49-F238E27FC236}">
                <a16:creationId xmlns:a16="http://schemas.microsoft.com/office/drawing/2014/main" id="{4B134726-67CB-4A61-811C-29951C1B9363}"/>
              </a:ext>
            </a:extLst>
          </p:cNvPr>
          <p:cNvPicPr>
            <a:picLocks noChangeAspect="1"/>
          </p:cNvPicPr>
          <p:nvPr/>
        </p:nvPicPr>
        <p:blipFill>
          <a:blip r:embed="rId3"/>
          <a:stretch>
            <a:fillRect/>
          </a:stretch>
        </p:blipFill>
        <p:spPr>
          <a:xfrm>
            <a:off x="6302173" y="538489"/>
            <a:ext cx="2038635" cy="1476581"/>
          </a:xfrm>
          <a:prstGeom prst="rect">
            <a:avLst/>
          </a:prstGeom>
        </p:spPr>
      </p:pic>
      <p:sp>
        <p:nvSpPr>
          <p:cNvPr id="9" name="TextBox 4">
            <a:extLst>
              <a:ext uri="{FF2B5EF4-FFF2-40B4-BE49-F238E27FC236}">
                <a16:creationId xmlns:a16="http://schemas.microsoft.com/office/drawing/2014/main" id="{6C83EA11-B854-4057-BD02-456153D93487}"/>
              </a:ext>
            </a:extLst>
          </p:cNvPr>
          <p:cNvSpPr txBox="1"/>
          <p:nvPr/>
        </p:nvSpPr>
        <p:spPr>
          <a:xfrm>
            <a:off x="2452255" y="2524239"/>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10" name="Imagen 9">
            <a:extLst>
              <a:ext uri="{FF2B5EF4-FFF2-40B4-BE49-F238E27FC236}">
                <a16:creationId xmlns:a16="http://schemas.microsoft.com/office/drawing/2014/main" id="{66243FE6-8C7A-46D2-82E5-A104E3839C07}"/>
              </a:ext>
            </a:extLst>
          </p:cNvPr>
          <p:cNvPicPr>
            <a:picLocks noChangeAspect="1"/>
          </p:cNvPicPr>
          <p:nvPr/>
        </p:nvPicPr>
        <p:blipFill>
          <a:blip r:embed="rId4"/>
          <a:stretch>
            <a:fillRect/>
          </a:stretch>
        </p:blipFill>
        <p:spPr>
          <a:xfrm>
            <a:off x="2757055" y="2752839"/>
            <a:ext cx="2003528" cy="1875097"/>
          </a:xfrm>
          <a:prstGeom prst="rect">
            <a:avLst/>
          </a:prstGeom>
        </p:spPr>
      </p:pic>
      <p:pic>
        <p:nvPicPr>
          <p:cNvPr id="15" name="Picture 2">
            <a:extLst>
              <a:ext uri="{FF2B5EF4-FFF2-40B4-BE49-F238E27FC236}">
                <a16:creationId xmlns:a16="http://schemas.microsoft.com/office/drawing/2014/main" id="{62E41D3E-272E-4350-B4F0-FC2623D47B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55223" y="6938737"/>
            <a:ext cx="914400" cy="541090"/>
          </a:xfrm>
          <a:prstGeom prst="rect">
            <a:avLst/>
          </a:prstGeom>
        </p:spPr>
      </p:pic>
      <p:pic>
        <p:nvPicPr>
          <p:cNvPr id="3" name="Imagen 2">
            <a:extLst>
              <a:ext uri="{FF2B5EF4-FFF2-40B4-BE49-F238E27FC236}">
                <a16:creationId xmlns:a16="http://schemas.microsoft.com/office/drawing/2014/main" id="{CE5AA0DB-23A7-46CF-9DAD-02D5EFC913AB}"/>
              </a:ext>
            </a:extLst>
          </p:cNvPr>
          <p:cNvPicPr>
            <a:picLocks noChangeAspect="1"/>
          </p:cNvPicPr>
          <p:nvPr/>
        </p:nvPicPr>
        <p:blipFill>
          <a:blip r:embed="rId6"/>
          <a:stretch>
            <a:fillRect/>
          </a:stretch>
        </p:blipFill>
        <p:spPr>
          <a:xfrm>
            <a:off x="919993" y="2320302"/>
            <a:ext cx="8793079" cy="4618435"/>
          </a:xfrm>
          <a:prstGeom prst="rect">
            <a:avLst/>
          </a:prstGeom>
        </p:spPr>
      </p:pic>
    </p:spTree>
    <p:extLst>
      <p:ext uri="{BB962C8B-B14F-4D97-AF65-F5344CB8AC3E}">
        <p14:creationId xmlns:p14="http://schemas.microsoft.com/office/powerpoint/2010/main" val="37685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CF549C-35C3-41FD-ACCB-30439E9ADECA}"/>
              </a:ext>
            </a:extLst>
          </p:cNvPr>
          <p:cNvSpPr txBox="1"/>
          <p:nvPr/>
        </p:nvSpPr>
        <p:spPr>
          <a:xfrm>
            <a:off x="2454564" y="71260"/>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6" name="Imagen 5">
            <a:extLst>
              <a:ext uri="{FF2B5EF4-FFF2-40B4-BE49-F238E27FC236}">
                <a16:creationId xmlns:a16="http://schemas.microsoft.com/office/drawing/2014/main" id="{355B2780-BA40-40EC-B83F-8FADA18A5AD0}"/>
              </a:ext>
            </a:extLst>
          </p:cNvPr>
          <p:cNvPicPr>
            <a:picLocks noChangeAspect="1"/>
          </p:cNvPicPr>
          <p:nvPr/>
        </p:nvPicPr>
        <p:blipFill>
          <a:blip r:embed="rId2"/>
          <a:stretch>
            <a:fillRect/>
          </a:stretch>
        </p:blipFill>
        <p:spPr>
          <a:xfrm>
            <a:off x="2849228" y="317355"/>
            <a:ext cx="2172087" cy="1679747"/>
          </a:xfrm>
          <a:prstGeom prst="rect">
            <a:avLst/>
          </a:prstGeom>
        </p:spPr>
      </p:pic>
      <p:sp>
        <p:nvSpPr>
          <p:cNvPr id="7" name="TextBox 4">
            <a:extLst>
              <a:ext uri="{FF2B5EF4-FFF2-40B4-BE49-F238E27FC236}">
                <a16:creationId xmlns:a16="http://schemas.microsoft.com/office/drawing/2014/main" id="{7E817C53-02C5-4F65-9180-7B7FA791AC3A}"/>
              </a:ext>
            </a:extLst>
          </p:cNvPr>
          <p:cNvSpPr txBox="1"/>
          <p:nvPr/>
        </p:nvSpPr>
        <p:spPr>
          <a:xfrm>
            <a:off x="5997373" y="127544"/>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8" name="Imagen 7">
            <a:extLst>
              <a:ext uri="{FF2B5EF4-FFF2-40B4-BE49-F238E27FC236}">
                <a16:creationId xmlns:a16="http://schemas.microsoft.com/office/drawing/2014/main" id="{4B134726-67CB-4A61-811C-29951C1B9363}"/>
              </a:ext>
            </a:extLst>
          </p:cNvPr>
          <p:cNvPicPr>
            <a:picLocks noChangeAspect="1"/>
          </p:cNvPicPr>
          <p:nvPr/>
        </p:nvPicPr>
        <p:blipFill>
          <a:blip r:embed="rId3"/>
          <a:stretch>
            <a:fillRect/>
          </a:stretch>
        </p:blipFill>
        <p:spPr>
          <a:xfrm>
            <a:off x="6302173" y="538489"/>
            <a:ext cx="2038635" cy="1476581"/>
          </a:xfrm>
          <a:prstGeom prst="rect">
            <a:avLst/>
          </a:prstGeom>
        </p:spPr>
      </p:pic>
      <p:sp>
        <p:nvSpPr>
          <p:cNvPr id="9" name="TextBox 4">
            <a:extLst>
              <a:ext uri="{FF2B5EF4-FFF2-40B4-BE49-F238E27FC236}">
                <a16:creationId xmlns:a16="http://schemas.microsoft.com/office/drawing/2014/main" id="{6C83EA11-B854-4057-BD02-456153D93487}"/>
              </a:ext>
            </a:extLst>
          </p:cNvPr>
          <p:cNvSpPr txBox="1"/>
          <p:nvPr/>
        </p:nvSpPr>
        <p:spPr>
          <a:xfrm>
            <a:off x="2452255" y="2524239"/>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10" name="Imagen 9">
            <a:extLst>
              <a:ext uri="{FF2B5EF4-FFF2-40B4-BE49-F238E27FC236}">
                <a16:creationId xmlns:a16="http://schemas.microsoft.com/office/drawing/2014/main" id="{66243FE6-8C7A-46D2-82E5-A104E3839C07}"/>
              </a:ext>
            </a:extLst>
          </p:cNvPr>
          <p:cNvPicPr>
            <a:picLocks noChangeAspect="1"/>
          </p:cNvPicPr>
          <p:nvPr/>
        </p:nvPicPr>
        <p:blipFill>
          <a:blip r:embed="rId4"/>
          <a:stretch>
            <a:fillRect/>
          </a:stretch>
        </p:blipFill>
        <p:spPr>
          <a:xfrm>
            <a:off x="2757055" y="2752839"/>
            <a:ext cx="2003528" cy="1875097"/>
          </a:xfrm>
          <a:prstGeom prst="rect">
            <a:avLst/>
          </a:prstGeom>
        </p:spPr>
      </p:pic>
      <p:pic>
        <p:nvPicPr>
          <p:cNvPr id="15" name="Imagen 14">
            <a:extLst>
              <a:ext uri="{FF2B5EF4-FFF2-40B4-BE49-F238E27FC236}">
                <a16:creationId xmlns:a16="http://schemas.microsoft.com/office/drawing/2014/main" id="{8D595336-7E2E-418C-8F18-9F25FF88CF8D}"/>
              </a:ext>
            </a:extLst>
          </p:cNvPr>
          <p:cNvPicPr>
            <a:picLocks noChangeAspect="1"/>
          </p:cNvPicPr>
          <p:nvPr/>
        </p:nvPicPr>
        <p:blipFill>
          <a:blip r:embed="rId5"/>
          <a:stretch>
            <a:fillRect/>
          </a:stretch>
        </p:blipFill>
        <p:spPr>
          <a:xfrm>
            <a:off x="4007245" y="182995"/>
            <a:ext cx="6028033" cy="6341630"/>
          </a:xfrm>
          <a:prstGeom prst="rect">
            <a:avLst/>
          </a:prstGeom>
        </p:spPr>
      </p:pic>
      <p:pic>
        <p:nvPicPr>
          <p:cNvPr id="16" name="Picture 2">
            <a:extLst>
              <a:ext uri="{FF2B5EF4-FFF2-40B4-BE49-F238E27FC236}">
                <a16:creationId xmlns:a16="http://schemas.microsoft.com/office/drawing/2014/main" id="{96EB0949-96F2-4366-B1E9-D3C04D32941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55223" y="6938737"/>
            <a:ext cx="914400" cy="541090"/>
          </a:xfrm>
          <a:prstGeom prst="rect">
            <a:avLst/>
          </a:prstGeom>
        </p:spPr>
      </p:pic>
      <p:sp>
        <p:nvSpPr>
          <p:cNvPr id="11" name="Rectángulo: esquinas redondeadas 10">
            <a:extLst>
              <a:ext uri="{FF2B5EF4-FFF2-40B4-BE49-F238E27FC236}">
                <a16:creationId xmlns:a16="http://schemas.microsoft.com/office/drawing/2014/main" id="{E3C8220F-B5C1-4E12-BA6A-A747E99F24DF}"/>
              </a:ext>
            </a:extLst>
          </p:cNvPr>
          <p:cNvSpPr/>
          <p:nvPr/>
        </p:nvSpPr>
        <p:spPr>
          <a:xfrm>
            <a:off x="3935270" y="5193119"/>
            <a:ext cx="5983429" cy="110290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esquinas redondeadas 11">
            <a:extLst>
              <a:ext uri="{FF2B5EF4-FFF2-40B4-BE49-F238E27FC236}">
                <a16:creationId xmlns:a16="http://schemas.microsoft.com/office/drawing/2014/main" id="{EC8CA2DB-1872-4F5F-A253-0929D94640E9}"/>
              </a:ext>
            </a:extLst>
          </p:cNvPr>
          <p:cNvSpPr/>
          <p:nvPr/>
        </p:nvSpPr>
        <p:spPr>
          <a:xfrm>
            <a:off x="3934334" y="2173773"/>
            <a:ext cx="5983429" cy="147658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4891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CF549C-35C3-41FD-ACCB-30439E9ADECA}"/>
              </a:ext>
            </a:extLst>
          </p:cNvPr>
          <p:cNvSpPr txBox="1"/>
          <p:nvPr/>
        </p:nvSpPr>
        <p:spPr>
          <a:xfrm>
            <a:off x="2454564" y="71260"/>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6" name="Imagen 5">
            <a:extLst>
              <a:ext uri="{FF2B5EF4-FFF2-40B4-BE49-F238E27FC236}">
                <a16:creationId xmlns:a16="http://schemas.microsoft.com/office/drawing/2014/main" id="{355B2780-BA40-40EC-B83F-8FADA18A5AD0}"/>
              </a:ext>
            </a:extLst>
          </p:cNvPr>
          <p:cNvPicPr>
            <a:picLocks noChangeAspect="1"/>
          </p:cNvPicPr>
          <p:nvPr/>
        </p:nvPicPr>
        <p:blipFill>
          <a:blip r:embed="rId2"/>
          <a:stretch>
            <a:fillRect/>
          </a:stretch>
        </p:blipFill>
        <p:spPr>
          <a:xfrm>
            <a:off x="2849228" y="317355"/>
            <a:ext cx="2172087" cy="1679747"/>
          </a:xfrm>
          <a:prstGeom prst="rect">
            <a:avLst/>
          </a:prstGeom>
        </p:spPr>
      </p:pic>
      <p:sp>
        <p:nvSpPr>
          <p:cNvPr id="7" name="TextBox 4">
            <a:extLst>
              <a:ext uri="{FF2B5EF4-FFF2-40B4-BE49-F238E27FC236}">
                <a16:creationId xmlns:a16="http://schemas.microsoft.com/office/drawing/2014/main" id="{7E817C53-02C5-4F65-9180-7B7FA791AC3A}"/>
              </a:ext>
            </a:extLst>
          </p:cNvPr>
          <p:cNvSpPr txBox="1"/>
          <p:nvPr/>
        </p:nvSpPr>
        <p:spPr>
          <a:xfrm>
            <a:off x="5997373" y="127544"/>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8" name="Imagen 7">
            <a:extLst>
              <a:ext uri="{FF2B5EF4-FFF2-40B4-BE49-F238E27FC236}">
                <a16:creationId xmlns:a16="http://schemas.microsoft.com/office/drawing/2014/main" id="{4B134726-67CB-4A61-811C-29951C1B9363}"/>
              </a:ext>
            </a:extLst>
          </p:cNvPr>
          <p:cNvPicPr>
            <a:picLocks noChangeAspect="1"/>
          </p:cNvPicPr>
          <p:nvPr/>
        </p:nvPicPr>
        <p:blipFill>
          <a:blip r:embed="rId3"/>
          <a:stretch>
            <a:fillRect/>
          </a:stretch>
        </p:blipFill>
        <p:spPr>
          <a:xfrm>
            <a:off x="6302173" y="538489"/>
            <a:ext cx="2038635" cy="1476581"/>
          </a:xfrm>
          <a:prstGeom prst="rect">
            <a:avLst/>
          </a:prstGeom>
        </p:spPr>
      </p:pic>
      <p:sp>
        <p:nvSpPr>
          <p:cNvPr id="9" name="TextBox 4">
            <a:extLst>
              <a:ext uri="{FF2B5EF4-FFF2-40B4-BE49-F238E27FC236}">
                <a16:creationId xmlns:a16="http://schemas.microsoft.com/office/drawing/2014/main" id="{6C83EA11-B854-4057-BD02-456153D93487}"/>
              </a:ext>
            </a:extLst>
          </p:cNvPr>
          <p:cNvSpPr txBox="1"/>
          <p:nvPr/>
        </p:nvSpPr>
        <p:spPr>
          <a:xfrm>
            <a:off x="2452255" y="2524239"/>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10" name="Imagen 9">
            <a:extLst>
              <a:ext uri="{FF2B5EF4-FFF2-40B4-BE49-F238E27FC236}">
                <a16:creationId xmlns:a16="http://schemas.microsoft.com/office/drawing/2014/main" id="{66243FE6-8C7A-46D2-82E5-A104E3839C07}"/>
              </a:ext>
            </a:extLst>
          </p:cNvPr>
          <p:cNvPicPr>
            <a:picLocks noChangeAspect="1"/>
          </p:cNvPicPr>
          <p:nvPr/>
        </p:nvPicPr>
        <p:blipFill>
          <a:blip r:embed="rId4"/>
          <a:stretch>
            <a:fillRect/>
          </a:stretch>
        </p:blipFill>
        <p:spPr>
          <a:xfrm>
            <a:off x="2757055" y="2752839"/>
            <a:ext cx="2003528" cy="1875097"/>
          </a:xfrm>
          <a:prstGeom prst="rect">
            <a:avLst/>
          </a:prstGeom>
        </p:spPr>
      </p:pic>
      <p:sp>
        <p:nvSpPr>
          <p:cNvPr id="11" name="TextBox 4">
            <a:extLst>
              <a:ext uri="{FF2B5EF4-FFF2-40B4-BE49-F238E27FC236}">
                <a16:creationId xmlns:a16="http://schemas.microsoft.com/office/drawing/2014/main" id="{62ED2AC9-BEC3-492B-B426-465CC7AFE861}"/>
              </a:ext>
            </a:extLst>
          </p:cNvPr>
          <p:cNvSpPr txBox="1"/>
          <p:nvPr/>
        </p:nvSpPr>
        <p:spPr>
          <a:xfrm>
            <a:off x="5993909" y="2544155"/>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13" name="Picture 2">
            <a:extLst>
              <a:ext uri="{FF2B5EF4-FFF2-40B4-BE49-F238E27FC236}">
                <a16:creationId xmlns:a16="http://schemas.microsoft.com/office/drawing/2014/main" id="{AA8DB70D-8415-4ED2-9E1C-8F5FDE0142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55223" y="6938737"/>
            <a:ext cx="914400" cy="541090"/>
          </a:xfrm>
          <a:prstGeom prst="rect">
            <a:avLst/>
          </a:prstGeom>
        </p:spPr>
      </p:pic>
      <p:grpSp>
        <p:nvGrpSpPr>
          <p:cNvPr id="3" name="Grupo 2">
            <a:extLst>
              <a:ext uri="{FF2B5EF4-FFF2-40B4-BE49-F238E27FC236}">
                <a16:creationId xmlns:a16="http://schemas.microsoft.com/office/drawing/2014/main" id="{293EE0E1-044E-487A-A256-E38DA2B1FE02}"/>
              </a:ext>
            </a:extLst>
          </p:cNvPr>
          <p:cNvGrpSpPr/>
          <p:nvPr/>
        </p:nvGrpSpPr>
        <p:grpSpPr>
          <a:xfrm>
            <a:off x="6081504" y="2748327"/>
            <a:ext cx="2716004" cy="1718898"/>
            <a:chOff x="6081504" y="2748327"/>
            <a:chExt cx="2716004" cy="1718898"/>
          </a:xfrm>
        </p:grpSpPr>
        <p:sp>
          <p:nvSpPr>
            <p:cNvPr id="2" name="Rectángulo 1">
              <a:extLst>
                <a:ext uri="{FF2B5EF4-FFF2-40B4-BE49-F238E27FC236}">
                  <a16:creationId xmlns:a16="http://schemas.microsoft.com/office/drawing/2014/main" id="{D8F72268-5E2F-4A62-96E7-A9DCA12C469A}"/>
                </a:ext>
              </a:extLst>
            </p:cNvPr>
            <p:cNvSpPr/>
            <p:nvPr/>
          </p:nvSpPr>
          <p:spPr>
            <a:xfrm>
              <a:off x="6081504" y="2748327"/>
              <a:ext cx="2716004" cy="1718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50" name="Picture 2">
              <a:extLst>
                <a:ext uri="{FF2B5EF4-FFF2-40B4-BE49-F238E27FC236}">
                  <a16:creationId xmlns:a16="http://schemas.microsoft.com/office/drawing/2014/main" id="{F0D60CAF-586F-4C98-9146-459C4C657C9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81504" y="3243513"/>
              <a:ext cx="2716004" cy="862013"/>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Imagen 13">
            <a:extLst>
              <a:ext uri="{FF2B5EF4-FFF2-40B4-BE49-F238E27FC236}">
                <a16:creationId xmlns:a16="http://schemas.microsoft.com/office/drawing/2014/main" id="{0F82C77E-5BF4-4684-8B19-ECD23FD8F258}"/>
              </a:ext>
            </a:extLst>
          </p:cNvPr>
          <p:cNvPicPr>
            <a:picLocks noChangeAspect="1"/>
          </p:cNvPicPr>
          <p:nvPr/>
        </p:nvPicPr>
        <p:blipFill>
          <a:blip r:embed="rId7"/>
          <a:stretch>
            <a:fillRect/>
          </a:stretch>
        </p:blipFill>
        <p:spPr>
          <a:xfrm>
            <a:off x="1170760" y="2906469"/>
            <a:ext cx="8394700" cy="4207887"/>
          </a:xfrm>
          <a:prstGeom prst="rect">
            <a:avLst/>
          </a:prstGeom>
        </p:spPr>
      </p:pic>
    </p:spTree>
    <p:extLst>
      <p:ext uri="{BB962C8B-B14F-4D97-AF65-F5344CB8AC3E}">
        <p14:creationId xmlns:p14="http://schemas.microsoft.com/office/powerpoint/2010/main" val="39151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CF549C-35C3-41FD-ACCB-30439E9ADECA}"/>
              </a:ext>
            </a:extLst>
          </p:cNvPr>
          <p:cNvSpPr txBox="1"/>
          <p:nvPr/>
        </p:nvSpPr>
        <p:spPr>
          <a:xfrm>
            <a:off x="2454564" y="71260"/>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6" name="Imagen 5">
            <a:extLst>
              <a:ext uri="{FF2B5EF4-FFF2-40B4-BE49-F238E27FC236}">
                <a16:creationId xmlns:a16="http://schemas.microsoft.com/office/drawing/2014/main" id="{355B2780-BA40-40EC-B83F-8FADA18A5AD0}"/>
              </a:ext>
            </a:extLst>
          </p:cNvPr>
          <p:cNvPicPr>
            <a:picLocks noChangeAspect="1"/>
          </p:cNvPicPr>
          <p:nvPr/>
        </p:nvPicPr>
        <p:blipFill>
          <a:blip r:embed="rId2"/>
          <a:stretch>
            <a:fillRect/>
          </a:stretch>
        </p:blipFill>
        <p:spPr>
          <a:xfrm>
            <a:off x="2849228" y="317355"/>
            <a:ext cx="2172087" cy="1679747"/>
          </a:xfrm>
          <a:prstGeom prst="rect">
            <a:avLst/>
          </a:prstGeom>
        </p:spPr>
      </p:pic>
      <p:sp>
        <p:nvSpPr>
          <p:cNvPr id="7" name="TextBox 4">
            <a:extLst>
              <a:ext uri="{FF2B5EF4-FFF2-40B4-BE49-F238E27FC236}">
                <a16:creationId xmlns:a16="http://schemas.microsoft.com/office/drawing/2014/main" id="{7E817C53-02C5-4F65-9180-7B7FA791AC3A}"/>
              </a:ext>
            </a:extLst>
          </p:cNvPr>
          <p:cNvSpPr txBox="1"/>
          <p:nvPr/>
        </p:nvSpPr>
        <p:spPr>
          <a:xfrm>
            <a:off x="5997373" y="127544"/>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8" name="Imagen 7">
            <a:extLst>
              <a:ext uri="{FF2B5EF4-FFF2-40B4-BE49-F238E27FC236}">
                <a16:creationId xmlns:a16="http://schemas.microsoft.com/office/drawing/2014/main" id="{4B134726-67CB-4A61-811C-29951C1B9363}"/>
              </a:ext>
            </a:extLst>
          </p:cNvPr>
          <p:cNvPicPr>
            <a:picLocks noChangeAspect="1"/>
          </p:cNvPicPr>
          <p:nvPr/>
        </p:nvPicPr>
        <p:blipFill>
          <a:blip r:embed="rId3"/>
          <a:stretch>
            <a:fillRect/>
          </a:stretch>
        </p:blipFill>
        <p:spPr>
          <a:xfrm>
            <a:off x="6302173" y="538489"/>
            <a:ext cx="2038635" cy="1476581"/>
          </a:xfrm>
          <a:prstGeom prst="rect">
            <a:avLst/>
          </a:prstGeom>
        </p:spPr>
      </p:pic>
      <p:sp>
        <p:nvSpPr>
          <p:cNvPr id="9" name="TextBox 4">
            <a:extLst>
              <a:ext uri="{FF2B5EF4-FFF2-40B4-BE49-F238E27FC236}">
                <a16:creationId xmlns:a16="http://schemas.microsoft.com/office/drawing/2014/main" id="{6C83EA11-B854-4057-BD02-456153D93487}"/>
              </a:ext>
            </a:extLst>
          </p:cNvPr>
          <p:cNvSpPr txBox="1"/>
          <p:nvPr/>
        </p:nvSpPr>
        <p:spPr>
          <a:xfrm>
            <a:off x="2452255" y="2524239"/>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10" name="Imagen 9">
            <a:extLst>
              <a:ext uri="{FF2B5EF4-FFF2-40B4-BE49-F238E27FC236}">
                <a16:creationId xmlns:a16="http://schemas.microsoft.com/office/drawing/2014/main" id="{66243FE6-8C7A-46D2-82E5-A104E3839C07}"/>
              </a:ext>
            </a:extLst>
          </p:cNvPr>
          <p:cNvPicPr>
            <a:picLocks noChangeAspect="1"/>
          </p:cNvPicPr>
          <p:nvPr/>
        </p:nvPicPr>
        <p:blipFill>
          <a:blip r:embed="rId4"/>
          <a:stretch>
            <a:fillRect/>
          </a:stretch>
        </p:blipFill>
        <p:spPr>
          <a:xfrm>
            <a:off x="2757055" y="2752839"/>
            <a:ext cx="2003528" cy="1875097"/>
          </a:xfrm>
          <a:prstGeom prst="rect">
            <a:avLst/>
          </a:prstGeom>
        </p:spPr>
      </p:pic>
      <p:sp>
        <p:nvSpPr>
          <p:cNvPr id="11" name="TextBox 4">
            <a:extLst>
              <a:ext uri="{FF2B5EF4-FFF2-40B4-BE49-F238E27FC236}">
                <a16:creationId xmlns:a16="http://schemas.microsoft.com/office/drawing/2014/main" id="{62ED2AC9-BEC3-492B-B426-465CC7AFE861}"/>
              </a:ext>
            </a:extLst>
          </p:cNvPr>
          <p:cNvSpPr txBox="1"/>
          <p:nvPr/>
        </p:nvSpPr>
        <p:spPr>
          <a:xfrm>
            <a:off x="5993909" y="2544155"/>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17" name="Picture 2">
            <a:extLst>
              <a:ext uri="{FF2B5EF4-FFF2-40B4-BE49-F238E27FC236}">
                <a16:creationId xmlns:a16="http://schemas.microsoft.com/office/drawing/2014/main" id="{FA031FAB-2CB8-4303-B437-E60ABBBA3E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55223" y="6938737"/>
            <a:ext cx="914400" cy="541090"/>
          </a:xfrm>
          <a:prstGeom prst="rect">
            <a:avLst/>
          </a:prstGeom>
        </p:spPr>
      </p:pic>
      <p:grpSp>
        <p:nvGrpSpPr>
          <p:cNvPr id="13" name="Grupo 12">
            <a:extLst>
              <a:ext uri="{FF2B5EF4-FFF2-40B4-BE49-F238E27FC236}">
                <a16:creationId xmlns:a16="http://schemas.microsoft.com/office/drawing/2014/main" id="{46523097-5616-4121-B931-C57B79268B8B}"/>
              </a:ext>
            </a:extLst>
          </p:cNvPr>
          <p:cNvGrpSpPr/>
          <p:nvPr/>
        </p:nvGrpSpPr>
        <p:grpSpPr>
          <a:xfrm>
            <a:off x="6081504" y="2748327"/>
            <a:ext cx="2716004" cy="1718898"/>
            <a:chOff x="6081504" y="2748327"/>
            <a:chExt cx="2716004" cy="1718898"/>
          </a:xfrm>
        </p:grpSpPr>
        <p:sp>
          <p:nvSpPr>
            <p:cNvPr id="14" name="Rectángulo 13">
              <a:extLst>
                <a:ext uri="{FF2B5EF4-FFF2-40B4-BE49-F238E27FC236}">
                  <a16:creationId xmlns:a16="http://schemas.microsoft.com/office/drawing/2014/main" id="{16555CAF-3734-49E8-81F0-1E2BBF3E71EB}"/>
                </a:ext>
              </a:extLst>
            </p:cNvPr>
            <p:cNvSpPr/>
            <p:nvPr/>
          </p:nvSpPr>
          <p:spPr>
            <a:xfrm>
              <a:off x="6081504" y="2748327"/>
              <a:ext cx="2716004" cy="1718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Picture 2">
              <a:extLst>
                <a:ext uri="{FF2B5EF4-FFF2-40B4-BE49-F238E27FC236}">
                  <a16:creationId xmlns:a16="http://schemas.microsoft.com/office/drawing/2014/main" id="{D90A5D57-A89E-413E-B2C3-C4DFF1EA583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81504" y="3243513"/>
              <a:ext cx="2716004" cy="86201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Imagen 2">
            <a:extLst>
              <a:ext uri="{FF2B5EF4-FFF2-40B4-BE49-F238E27FC236}">
                <a16:creationId xmlns:a16="http://schemas.microsoft.com/office/drawing/2014/main" id="{97118213-15EB-4D20-AF44-2B6945D6C03B}"/>
              </a:ext>
            </a:extLst>
          </p:cNvPr>
          <p:cNvPicPr>
            <a:picLocks noChangeAspect="1"/>
          </p:cNvPicPr>
          <p:nvPr/>
        </p:nvPicPr>
        <p:blipFill>
          <a:blip r:embed="rId7"/>
          <a:stretch>
            <a:fillRect/>
          </a:stretch>
        </p:blipFill>
        <p:spPr>
          <a:xfrm>
            <a:off x="572262" y="317355"/>
            <a:ext cx="6373114" cy="6296904"/>
          </a:xfrm>
          <a:prstGeom prst="rect">
            <a:avLst/>
          </a:prstGeom>
        </p:spPr>
      </p:pic>
      <p:sp>
        <p:nvSpPr>
          <p:cNvPr id="19" name="Rectángulo: esquinas redondeadas 18">
            <a:extLst>
              <a:ext uri="{FF2B5EF4-FFF2-40B4-BE49-F238E27FC236}">
                <a16:creationId xmlns:a16="http://schemas.microsoft.com/office/drawing/2014/main" id="{E8A1C9AA-8349-4EB0-9F10-15401A6C512B}"/>
              </a:ext>
            </a:extLst>
          </p:cNvPr>
          <p:cNvSpPr/>
          <p:nvPr/>
        </p:nvSpPr>
        <p:spPr>
          <a:xfrm>
            <a:off x="767104" y="4388562"/>
            <a:ext cx="5983429" cy="232392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55384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CF549C-35C3-41FD-ACCB-30439E9ADECA}"/>
              </a:ext>
            </a:extLst>
          </p:cNvPr>
          <p:cNvSpPr txBox="1"/>
          <p:nvPr/>
        </p:nvSpPr>
        <p:spPr>
          <a:xfrm>
            <a:off x="2454564" y="71260"/>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6" name="Imagen 5">
            <a:extLst>
              <a:ext uri="{FF2B5EF4-FFF2-40B4-BE49-F238E27FC236}">
                <a16:creationId xmlns:a16="http://schemas.microsoft.com/office/drawing/2014/main" id="{355B2780-BA40-40EC-B83F-8FADA18A5AD0}"/>
              </a:ext>
            </a:extLst>
          </p:cNvPr>
          <p:cNvPicPr>
            <a:picLocks noChangeAspect="1"/>
          </p:cNvPicPr>
          <p:nvPr/>
        </p:nvPicPr>
        <p:blipFill>
          <a:blip r:embed="rId2"/>
          <a:stretch>
            <a:fillRect/>
          </a:stretch>
        </p:blipFill>
        <p:spPr>
          <a:xfrm>
            <a:off x="2849228" y="317355"/>
            <a:ext cx="2172087" cy="1679747"/>
          </a:xfrm>
          <a:prstGeom prst="rect">
            <a:avLst/>
          </a:prstGeom>
        </p:spPr>
      </p:pic>
      <p:sp>
        <p:nvSpPr>
          <p:cNvPr id="7" name="TextBox 4">
            <a:extLst>
              <a:ext uri="{FF2B5EF4-FFF2-40B4-BE49-F238E27FC236}">
                <a16:creationId xmlns:a16="http://schemas.microsoft.com/office/drawing/2014/main" id="{7E817C53-02C5-4F65-9180-7B7FA791AC3A}"/>
              </a:ext>
            </a:extLst>
          </p:cNvPr>
          <p:cNvSpPr txBox="1"/>
          <p:nvPr/>
        </p:nvSpPr>
        <p:spPr>
          <a:xfrm>
            <a:off x="5997373" y="127544"/>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8" name="Imagen 7">
            <a:extLst>
              <a:ext uri="{FF2B5EF4-FFF2-40B4-BE49-F238E27FC236}">
                <a16:creationId xmlns:a16="http://schemas.microsoft.com/office/drawing/2014/main" id="{4B134726-67CB-4A61-811C-29951C1B9363}"/>
              </a:ext>
            </a:extLst>
          </p:cNvPr>
          <p:cNvPicPr>
            <a:picLocks noChangeAspect="1"/>
          </p:cNvPicPr>
          <p:nvPr/>
        </p:nvPicPr>
        <p:blipFill>
          <a:blip r:embed="rId3"/>
          <a:stretch>
            <a:fillRect/>
          </a:stretch>
        </p:blipFill>
        <p:spPr>
          <a:xfrm>
            <a:off x="6302173" y="538489"/>
            <a:ext cx="2038635" cy="1476581"/>
          </a:xfrm>
          <a:prstGeom prst="rect">
            <a:avLst/>
          </a:prstGeom>
        </p:spPr>
      </p:pic>
      <p:sp>
        <p:nvSpPr>
          <p:cNvPr id="9" name="TextBox 4">
            <a:extLst>
              <a:ext uri="{FF2B5EF4-FFF2-40B4-BE49-F238E27FC236}">
                <a16:creationId xmlns:a16="http://schemas.microsoft.com/office/drawing/2014/main" id="{6C83EA11-B854-4057-BD02-456153D93487}"/>
              </a:ext>
            </a:extLst>
          </p:cNvPr>
          <p:cNvSpPr txBox="1"/>
          <p:nvPr/>
        </p:nvSpPr>
        <p:spPr>
          <a:xfrm>
            <a:off x="2452255" y="2524239"/>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10" name="Imagen 9">
            <a:extLst>
              <a:ext uri="{FF2B5EF4-FFF2-40B4-BE49-F238E27FC236}">
                <a16:creationId xmlns:a16="http://schemas.microsoft.com/office/drawing/2014/main" id="{66243FE6-8C7A-46D2-82E5-A104E3839C07}"/>
              </a:ext>
            </a:extLst>
          </p:cNvPr>
          <p:cNvPicPr>
            <a:picLocks noChangeAspect="1"/>
          </p:cNvPicPr>
          <p:nvPr/>
        </p:nvPicPr>
        <p:blipFill>
          <a:blip r:embed="rId4"/>
          <a:stretch>
            <a:fillRect/>
          </a:stretch>
        </p:blipFill>
        <p:spPr>
          <a:xfrm>
            <a:off x="2757055" y="2752839"/>
            <a:ext cx="2003528" cy="1875097"/>
          </a:xfrm>
          <a:prstGeom prst="rect">
            <a:avLst/>
          </a:prstGeom>
        </p:spPr>
      </p:pic>
      <p:sp>
        <p:nvSpPr>
          <p:cNvPr id="11" name="TextBox 4">
            <a:extLst>
              <a:ext uri="{FF2B5EF4-FFF2-40B4-BE49-F238E27FC236}">
                <a16:creationId xmlns:a16="http://schemas.microsoft.com/office/drawing/2014/main" id="{62ED2AC9-BEC3-492B-B426-465CC7AFE861}"/>
              </a:ext>
            </a:extLst>
          </p:cNvPr>
          <p:cNvSpPr txBox="1"/>
          <p:nvPr/>
        </p:nvSpPr>
        <p:spPr>
          <a:xfrm>
            <a:off x="5993909" y="2544155"/>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sp>
        <p:nvSpPr>
          <p:cNvPr id="13" name="TextBox 4">
            <a:extLst>
              <a:ext uri="{FF2B5EF4-FFF2-40B4-BE49-F238E27FC236}">
                <a16:creationId xmlns:a16="http://schemas.microsoft.com/office/drawing/2014/main" id="{261D826E-2B98-4DA2-BADB-A34297F1279A}"/>
              </a:ext>
            </a:extLst>
          </p:cNvPr>
          <p:cNvSpPr txBox="1"/>
          <p:nvPr/>
        </p:nvSpPr>
        <p:spPr>
          <a:xfrm>
            <a:off x="2451100" y="5076825"/>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14" name="Picture 2">
            <a:extLst>
              <a:ext uri="{FF2B5EF4-FFF2-40B4-BE49-F238E27FC236}">
                <a16:creationId xmlns:a16="http://schemas.microsoft.com/office/drawing/2014/main" id="{D2E2C634-5094-46DF-A646-AE28A7FEFB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79700" y="5457825"/>
            <a:ext cx="2555923" cy="1512450"/>
          </a:xfrm>
          <a:prstGeom prst="rect">
            <a:avLst/>
          </a:prstGeom>
        </p:spPr>
      </p:pic>
      <p:pic>
        <p:nvPicPr>
          <p:cNvPr id="15" name="Picture 2">
            <a:extLst>
              <a:ext uri="{FF2B5EF4-FFF2-40B4-BE49-F238E27FC236}">
                <a16:creationId xmlns:a16="http://schemas.microsoft.com/office/drawing/2014/main" id="{39FCF044-D456-459A-ABB5-F2FAAC756C1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55223" y="6938737"/>
            <a:ext cx="914400" cy="541090"/>
          </a:xfrm>
          <a:prstGeom prst="rect">
            <a:avLst/>
          </a:prstGeom>
        </p:spPr>
      </p:pic>
      <p:grpSp>
        <p:nvGrpSpPr>
          <p:cNvPr id="16" name="Grupo 15">
            <a:extLst>
              <a:ext uri="{FF2B5EF4-FFF2-40B4-BE49-F238E27FC236}">
                <a16:creationId xmlns:a16="http://schemas.microsoft.com/office/drawing/2014/main" id="{ED4B5A10-B805-4A45-AE36-B0C7B7B3FBC7}"/>
              </a:ext>
            </a:extLst>
          </p:cNvPr>
          <p:cNvGrpSpPr/>
          <p:nvPr/>
        </p:nvGrpSpPr>
        <p:grpSpPr>
          <a:xfrm>
            <a:off x="6081504" y="2748327"/>
            <a:ext cx="2716004" cy="1718898"/>
            <a:chOff x="6081504" y="2748327"/>
            <a:chExt cx="2716004" cy="1718898"/>
          </a:xfrm>
        </p:grpSpPr>
        <p:sp>
          <p:nvSpPr>
            <p:cNvPr id="17" name="Rectángulo 16">
              <a:extLst>
                <a:ext uri="{FF2B5EF4-FFF2-40B4-BE49-F238E27FC236}">
                  <a16:creationId xmlns:a16="http://schemas.microsoft.com/office/drawing/2014/main" id="{046957AE-DB1A-4027-BF12-0056E535F111}"/>
                </a:ext>
              </a:extLst>
            </p:cNvPr>
            <p:cNvSpPr/>
            <p:nvPr/>
          </p:nvSpPr>
          <p:spPr>
            <a:xfrm>
              <a:off x="6081504" y="2748327"/>
              <a:ext cx="2716004" cy="1718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Picture 2">
              <a:extLst>
                <a:ext uri="{FF2B5EF4-FFF2-40B4-BE49-F238E27FC236}">
                  <a16:creationId xmlns:a16="http://schemas.microsoft.com/office/drawing/2014/main" id="{D4930355-F43C-49A6-AB01-0412C58916A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81504" y="3243513"/>
              <a:ext cx="2716004" cy="8620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46268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85812FB6-6A76-7B54-14D6-5019EEC71DCB}"/>
              </a:ext>
            </a:extLst>
          </p:cNvPr>
          <p:cNvSpPr/>
          <p:nvPr/>
        </p:nvSpPr>
        <p:spPr>
          <a:xfrm>
            <a:off x="1" y="2943225"/>
            <a:ext cx="6209196" cy="331091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C6756"/>
          </a:solidFill>
          <a:ln w="30808" cap="flat">
            <a:noFill/>
            <a:prstDash val="solid"/>
            <a:miter/>
          </a:ln>
        </p:spPr>
        <p:txBody>
          <a:bodyPr rtlCol="0" anchor="ctr"/>
          <a:lstStyle/>
          <a:p>
            <a:endParaRPr lang="en-US" sz="2069"/>
          </a:p>
        </p:txBody>
      </p:sp>
      <p:sp>
        <p:nvSpPr>
          <p:cNvPr id="11" name="object 8">
            <a:extLst>
              <a:ext uri="{FF2B5EF4-FFF2-40B4-BE49-F238E27FC236}">
                <a16:creationId xmlns:a16="http://schemas.microsoft.com/office/drawing/2014/main" id="{239935D4-C068-5D41-CCA8-89DA5716309D}"/>
              </a:ext>
            </a:extLst>
          </p:cNvPr>
          <p:cNvSpPr txBox="1"/>
          <p:nvPr/>
        </p:nvSpPr>
        <p:spPr>
          <a:xfrm>
            <a:off x="1917700" y="4155611"/>
            <a:ext cx="5105187" cy="443070"/>
          </a:xfrm>
          <a:prstGeom prst="rect">
            <a:avLst/>
          </a:prstGeom>
        </p:spPr>
        <p:txBody>
          <a:bodyPr vert="horz" wrap="square" lIns="0" tIns="12065" rIns="0" bIns="0" rtlCol="0">
            <a:spAutoFit/>
          </a:bodyPr>
          <a:lstStyle/>
          <a:p>
            <a:pPr>
              <a:lnSpc>
                <a:spcPct val="100000"/>
              </a:lnSpc>
              <a:spcBef>
                <a:spcPts val="338"/>
              </a:spcBef>
            </a:pPr>
            <a:r>
              <a:rPr lang="en-US" sz="2800" dirty="0">
                <a:solidFill>
                  <a:schemeClr val="bg1"/>
                </a:solidFill>
              </a:rPr>
              <a:t>TEAM</a:t>
            </a:r>
          </a:p>
        </p:txBody>
      </p:sp>
      <p:pic>
        <p:nvPicPr>
          <p:cNvPr id="4098" name="Picture 2" descr="Retrato de empresarios entusiastas en círculo - Foto de stock de Personas libre de derechos">
            <a:extLst>
              <a:ext uri="{FF2B5EF4-FFF2-40B4-BE49-F238E27FC236}">
                <a16:creationId xmlns:a16="http://schemas.microsoft.com/office/drawing/2014/main" id="{AC00A1C8-911D-4A94-935D-1B04E805F19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651500" y="123825"/>
            <a:ext cx="4556759" cy="705575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BCCCC684-C57B-40E6-8A3E-02BE6219AA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177" y="244421"/>
            <a:ext cx="3604653" cy="2133029"/>
          </a:xfrm>
          <a:prstGeom prst="rect">
            <a:avLst/>
          </a:prstGeom>
        </p:spPr>
      </p:pic>
      <p:pic>
        <p:nvPicPr>
          <p:cNvPr id="7" name="Picture 4" descr="Co-funded by the European Union logo in png for web usage">
            <a:extLst>
              <a:ext uri="{FF2B5EF4-FFF2-40B4-BE49-F238E27FC236}">
                <a16:creationId xmlns:a16="http://schemas.microsoft.com/office/drawing/2014/main" id="{9089561A-5196-43CB-B26D-4F87702283D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3777" y="6938737"/>
            <a:ext cx="2160286" cy="451290"/>
          </a:xfrm>
          <a:prstGeom prst="rect">
            <a:avLst/>
          </a:prstGeom>
          <a:noFill/>
          <a:ln>
            <a:noFill/>
          </a:ln>
        </p:spPr>
      </p:pic>
    </p:spTree>
    <p:extLst>
      <p:ext uri="{BB962C8B-B14F-4D97-AF65-F5344CB8AC3E}">
        <p14:creationId xmlns:p14="http://schemas.microsoft.com/office/powerpoint/2010/main" val="2533706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3">
            <a:extLst>
              <a:ext uri="{FF2B5EF4-FFF2-40B4-BE49-F238E27FC236}">
                <a16:creationId xmlns:a16="http://schemas.microsoft.com/office/drawing/2014/main" id="{52AEB496-F3C4-4C9E-989D-B38D93CC5E02}"/>
              </a:ext>
            </a:extLst>
          </p:cNvPr>
          <p:cNvSpPr txBox="1">
            <a:spLocks/>
          </p:cNvSpPr>
          <p:nvPr/>
        </p:nvSpPr>
        <p:spPr>
          <a:xfrm>
            <a:off x="5456632" y="510059"/>
            <a:ext cx="4786369" cy="147166"/>
          </a:xfrm>
          <a:prstGeom prst="rect">
            <a:avLst/>
          </a:prstGeom>
        </p:spPr>
        <p:txBody>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en-US" sz="2400" dirty="0">
                <a:solidFill>
                  <a:srgbClr val="256857"/>
                </a:solidFill>
              </a:rPr>
              <a:t>INSTITUTO TECNOLÓGICO AGRARIO DE CASTILLA Y LEÓN</a:t>
            </a:r>
          </a:p>
        </p:txBody>
      </p:sp>
      <p:pic>
        <p:nvPicPr>
          <p:cNvPr id="4" name="Imagen 3" descr="cid:image002.png@01D4B260.365E9600">
            <a:extLst>
              <a:ext uri="{FF2B5EF4-FFF2-40B4-BE49-F238E27FC236}">
                <a16:creationId xmlns:a16="http://schemas.microsoft.com/office/drawing/2014/main" id="{ED4D125D-D9DC-4745-A2DF-7EB0AA1B4532}"/>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6760996" y="1176336"/>
            <a:ext cx="2067397" cy="685800"/>
          </a:xfrm>
          <a:prstGeom prst="rect">
            <a:avLst/>
          </a:prstGeom>
          <a:noFill/>
          <a:ln>
            <a:noFill/>
          </a:ln>
        </p:spPr>
      </p:pic>
      <p:sp>
        <p:nvSpPr>
          <p:cNvPr id="5" name="Text Placeholder 33">
            <a:extLst>
              <a:ext uri="{FF2B5EF4-FFF2-40B4-BE49-F238E27FC236}">
                <a16:creationId xmlns:a16="http://schemas.microsoft.com/office/drawing/2014/main" id="{17CA0E16-505D-4446-924A-95A8A17D7554}"/>
              </a:ext>
            </a:extLst>
          </p:cNvPr>
          <p:cNvSpPr txBox="1">
            <a:spLocks/>
          </p:cNvSpPr>
          <p:nvPr/>
        </p:nvSpPr>
        <p:spPr>
          <a:xfrm>
            <a:off x="321616" y="3863707"/>
            <a:ext cx="5006946" cy="298718"/>
          </a:xfrm>
          <a:prstGeom prst="rect">
            <a:avLst/>
          </a:prstGeom>
        </p:spPr>
        <p:txBody>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en-US" sz="2400" dirty="0">
                <a:solidFill>
                  <a:srgbClr val="256857"/>
                </a:solidFill>
              </a:rPr>
              <a:t>UNIVERSIDAD DE VALLADOLID-FACULTAD DE MEDICINA</a:t>
            </a:r>
          </a:p>
        </p:txBody>
      </p:sp>
      <p:pic>
        <p:nvPicPr>
          <p:cNvPr id="2050" name="Picture 2" descr="Universidad de Valladolid">
            <a:extLst>
              <a:ext uri="{FF2B5EF4-FFF2-40B4-BE49-F238E27FC236}">
                <a16:creationId xmlns:a16="http://schemas.microsoft.com/office/drawing/2014/main" id="{931C2CBE-8700-4DEF-964B-AA2E13737C0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84300" y="4609053"/>
            <a:ext cx="1655263" cy="10205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n de itacyl ">
            <a:extLst>
              <a:ext uri="{FF2B5EF4-FFF2-40B4-BE49-F238E27FC236}">
                <a16:creationId xmlns:a16="http://schemas.microsoft.com/office/drawing/2014/main" id="{620E6F43-F09A-413A-98F2-CCB8739B66D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1616" y="510059"/>
            <a:ext cx="5109347" cy="3212391"/>
          </a:xfrm>
          <a:prstGeom prst="rect">
            <a:avLst/>
          </a:prstGeom>
          <a:solidFill>
            <a:srgbClr val="2C6756"/>
          </a:solidFill>
          <a:ln>
            <a:noFill/>
          </a:ln>
        </p:spPr>
      </p:pic>
      <p:pic>
        <p:nvPicPr>
          <p:cNvPr id="2052" name="Picture 4" descr="La Universidad de Valladolid reforma Medicina para ganar plazas con ...">
            <a:extLst>
              <a:ext uri="{FF2B5EF4-FFF2-40B4-BE49-F238E27FC236}">
                <a16:creationId xmlns:a16="http://schemas.microsoft.com/office/drawing/2014/main" id="{61D1EED6-89F1-4656-99DE-71027EA0B7D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30963" y="3722450"/>
            <a:ext cx="4786369" cy="29971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o-funded by the European Union logo in png for web usage">
            <a:extLst>
              <a:ext uri="{FF2B5EF4-FFF2-40B4-BE49-F238E27FC236}">
                <a16:creationId xmlns:a16="http://schemas.microsoft.com/office/drawing/2014/main" id="{D2F44758-0313-4BA3-9C5C-27C3DBF05CCC}"/>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3777" y="6938737"/>
            <a:ext cx="2160286" cy="451290"/>
          </a:xfrm>
          <a:prstGeom prst="rect">
            <a:avLst/>
          </a:prstGeom>
          <a:noFill/>
          <a:ln>
            <a:noFill/>
          </a:ln>
        </p:spPr>
      </p:pic>
      <p:pic>
        <p:nvPicPr>
          <p:cNvPr id="11" name="Picture 2">
            <a:extLst>
              <a:ext uri="{FF2B5EF4-FFF2-40B4-BE49-F238E27FC236}">
                <a16:creationId xmlns:a16="http://schemas.microsoft.com/office/drawing/2014/main" id="{03F65ED7-91CC-48D9-A3F1-A79D2B90383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55223" y="6938737"/>
            <a:ext cx="914400" cy="541090"/>
          </a:xfrm>
          <a:prstGeom prst="rect">
            <a:avLst/>
          </a:prstGeom>
        </p:spPr>
      </p:pic>
    </p:spTree>
    <p:extLst>
      <p:ext uri="{BB962C8B-B14F-4D97-AF65-F5344CB8AC3E}">
        <p14:creationId xmlns:p14="http://schemas.microsoft.com/office/powerpoint/2010/main" val="741550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a:extLst>
              <a:ext uri="{FF2B5EF4-FFF2-40B4-BE49-F238E27FC236}">
                <a16:creationId xmlns:a16="http://schemas.microsoft.com/office/drawing/2014/main" id="{BCCCC684-C57B-40E6-8A3E-02BE6219AA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6177" y="244421"/>
            <a:ext cx="3604653" cy="2133029"/>
          </a:xfrm>
          <a:prstGeom prst="rect">
            <a:avLst/>
          </a:prstGeom>
        </p:spPr>
      </p:pic>
      <p:sp>
        <p:nvSpPr>
          <p:cNvPr id="7" name="Freeform 3">
            <a:extLst>
              <a:ext uri="{FF2B5EF4-FFF2-40B4-BE49-F238E27FC236}">
                <a16:creationId xmlns:a16="http://schemas.microsoft.com/office/drawing/2014/main" id="{8B67BC20-C0F2-479D-A739-673292688462}"/>
              </a:ext>
            </a:extLst>
          </p:cNvPr>
          <p:cNvSpPr/>
          <p:nvPr/>
        </p:nvSpPr>
        <p:spPr>
          <a:xfrm>
            <a:off x="9996" y="2943225"/>
            <a:ext cx="10683404" cy="331091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C6756"/>
          </a:solidFill>
          <a:ln w="30808" cap="flat">
            <a:noFill/>
            <a:prstDash val="solid"/>
            <a:miter/>
          </a:ln>
        </p:spPr>
        <p:txBody>
          <a:bodyPr rtlCol="0" anchor="ctr"/>
          <a:lstStyle/>
          <a:p>
            <a:endParaRPr lang="en-US" sz="2069"/>
          </a:p>
        </p:txBody>
      </p:sp>
      <p:pic>
        <p:nvPicPr>
          <p:cNvPr id="12" name="Picture 4" descr="Co-funded by the European Union logo in png for web usage">
            <a:extLst>
              <a:ext uri="{FF2B5EF4-FFF2-40B4-BE49-F238E27FC236}">
                <a16:creationId xmlns:a16="http://schemas.microsoft.com/office/drawing/2014/main" id="{12858A7C-381D-436A-842F-35E365661DF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777" y="6938737"/>
            <a:ext cx="2160286" cy="451290"/>
          </a:xfrm>
          <a:prstGeom prst="rect">
            <a:avLst/>
          </a:prstGeom>
          <a:noFill/>
          <a:ln>
            <a:noFill/>
          </a:ln>
        </p:spPr>
      </p:pic>
      <p:pic>
        <p:nvPicPr>
          <p:cNvPr id="13" name="Imagen 12">
            <a:extLst>
              <a:ext uri="{FF2B5EF4-FFF2-40B4-BE49-F238E27FC236}">
                <a16:creationId xmlns:a16="http://schemas.microsoft.com/office/drawing/2014/main" id="{B11D4E85-FBAD-433D-A12A-DA27A642818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5508" y="3491831"/>
            <a:ext cx="914400" cy="1198245"/>
          </a:xfrm>
          <a:prstGeom prst="rect">
            <a:avLst/>
          </a:prstGeom>
        </p:spPr>
      </p:pic>
      <p:sp>
        <p:nvSpPr>
          <p:cNvPr id="2" name="Rectangle 1">
            <a:extLst>
              <a:ext uri="{FF2B5EF4-FFF2-40B4-BE49-F238E27FC236}">
                <a16:creationId xmlns:a16="http://schemas.microsoft.com/office/drawing/2014/main" id="{B8225D10-C7C4-49C1-8107-44860E208398}"/>
              </a:ext>
            </a:extLst>
          </p:cNvPr>
          <p:cNvSpPr>
            <a:spLocks noChangeArrowheads="1"/>
          </p:cNvSpPr>
          <p:nvPr/>
        </p:nvSpPr>
        <p:spPr bwMode="auto">
          <a:xfrm>
            <a:off x="0" y="0"/>
            <a:ext cx="10693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5" name="Imagen 14">
            <a:extLst>
              <a:ext uri="{FF2B5EF4-FFF2-40B4-BE49-F238E27FC236}">
                <a16:creationId xmlns:a16="http://schemas.microsoft.com/office/drawing/2014/main" id="{0D9BD699-1E77-497E-B30F-240722E3BA4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87491" y="3498632"/>
            <a:ext cx="851395" cy="1198245"/>
          </a:xfrm>
          <a:prstGeom prst="rect">
            <a:avLst/>
          </a:prstGeom>
        </p:spPr>
      </p:pic>
      <p:pic>
        <p:nvPicPr>
          <p:cNvPr id="19" name="Picture 2" descr="Universidad de Valladolid">
            <a:extLst>
              <a:ext uri="{FF2B5EF4-FFF2-40B4-BE49-F238E27FC236}">
                <a16:creationId xmlns:a16="http://schemas.microsoft.com/office/drawing/2014/main" id="{9FB0F2A1-73BA-47AD-BD41-4A428010656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163491" y="5229225"/>
            <a:ext cx="1234082" cy="76085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La Universidad de Valladolid reforma Medicina para ganar plazas con ...">
            <a:extLst>
              <a:ext uri="{FF2B5EF4-FFF2-40B4-BE49-F238E27FC236}">
                <a16:creationId xmlns:a16="http://schemas.microsoft.com/office/drawing/2014/main" id="{16D8E0A8-A759-4BAC-B165-52C33C6D9CC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27964" y="2943224"/>
            <a:ext cx="5287437" cy="33108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6E7A3BFF-0A83-434B-BA0E-4EAF8434F8F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55223" y="6938737"/>
            <a:ext cx="914400" cy="541090"/>
          </a:xfrm>
          <a:prstGeom prst="rect">
            <a:avLst/>
          </a:prstGeom>
        </p:spPr>
      </p:pic>
      <p:pic>
        <p:nvPicPr>
          <p:cNvPr id="3" name="Imagen 2">
            <a:extLst>
              <a:ext uri="{FF2B5EF4-FFF2-40B4-BE49-F238E27FC236}">
                <a16:creationId xmlns:a16="http://schemas.microsoft.com/office/drawing/2014/main" id="{59FFCFB2-1C32-40DE-B6B3-ECC73CFED19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55438" y="3572662"/>
            <a:ext cx="1050187" cy="1050187"/>
          </a:xfrm>
          <a:prstGeom prst="rect">
            <a:avLst/>
          </a:prstGeom>
        </p:spPr>
      </p:pic>
    </p:spTree>
    <p:extLst>
      <p:ext uri="{BB962C8B-B14F-4D97-AF65-F5344CB8AC3E}">
        <p14:creationId xmlns:p14="http://schemas.microsoft.com/office/powerpoint/2010/main" val="3913447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85812FB6-6A76-7B54-14D6-5019EEC71DCB}"/>
              </a:ext>
            </a:extLst>
          </p:cNvPr>
          <p:cNvSpPr/>
          <p:nvPr/>
        </p:nvSpPr>
        <p:spPr>
          <a:xfrm>
            <a:off x="1" y="2943225"/>
            <a:ext cx="10693399" cy="331091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C6756"/>
          </a:solidFill>
          <a:ln w="30808" cap="flat">
            <a:noFill/>
            <a:prstDash val="solid"/>
            <a:miter/>
          </a:ln>
        </p:spPr>
        <p:txBody>
          <a:bodyPr rtlCol="0" anchor="ctr"/>
          <a:lstStyle/>
          <a:p>
            <a:endParaRPr lang="en-US" sz="2069"/>
          </a:p>
        </p:txBody>
      </p:sp>
      <p:pic>
        <p:nvPicPr>
          <p:cNvPr id="43" name="Picture 2">
            <a:extLst>
              <a:ext uri="{FF2B5EF4-FFF2-40B4-BE49-F238E27FC236}">
                <a16:creationId xmlns:a16="http://schemas.microsoft.com/office/drawing/2014/main" id="{BCCCC684-C57B-40E6-8A3E-02BE6219AA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6177" y="244421"/>
            <a:ext cx="3604653" cy="2133029"/>
          </a:xfrm>
          <a:prstGeom prst="rect">
            <a:avLst/>
          </a:prstGeom>
        </p:spPr>
      </p:pic>
      <p:pic>
        <p:nvPicPr>
          <p:cNvPr id="12" name="Picture 4" descr="Co-funded by the European Union logo in png for web usage">
            <a:extLst>
              <a:ext uri="{FF2B5EF4-FFF2-40B4-BE49-F238E27FC236}">
                <a16:creationId xmlns:a16="http://schemas.microsoft.com/office/drawing/2014/main" id="{12858A7C-381D-436A-842F-35E365661DF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777" y="6938737"/>
            <a:ext cx="2160286" cy="451290"/>
          </a:xfrm>
          <a:prstGeom prst="rect">
            <a:avLst/>
          </a:prstGeom>
          <a:noFill/>
          <a:ln>
            <a:noFill/>
          </a:ln>
        </p:spPr>
      </p:pic>
      <p:sp>
        <p:nvSpPr>
          <p:cNvPr id="2" name="Rectangle 1">
            <a:extLst>
              <a:ext uri="{FF2B5EF4-FFF2-40B4-BE49-F238E27FC236}">
                <a16:creationId xmlns:a16="http://schemas.microsoft.com/office/drawing/2014/main" id="{B8225D10-C7C4-49C1-8107-44860E208398}"/>
              </a:ext>
            </a:extLst>
          </p:cNvPr>
          <p:cNvSpPr>
            <a:spLocks noChangeArrowheads="1"/>
          </p:cNvSpPr>
          <p:nvPr/>
        </p:nvSpPr>
        <p:spPr bwMode="auto">
          <a:xfrm>
            <a:off x="0" y="0"/>
            <a:ext cx="10693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8" name="Imagen 17" descr="cid:image002.png@01D4B260.365E9600">
            <a:extLst>
              <a:ext uri="{FF2B5EF4-FFF2-40B4-BE49-F238E27FC236}">
                <a16:creationId xmlns:a16="http://schemas.microsoft.com/office/drawing/2014/main" id="{65FDC296-663D-4406-9AD0-310D14EA6C0A}"/>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1563784" y="5353156"/>
            <a:ext cx="1857870" cy="528763"/>
          </a:xfrm>
          <a:prstGeom prst="rect">
            <a:avLst/>
          </a:prstGeom>
          <a:solidFill>
            <a:schemeClr val="bg1"/>
          </a:solidFill>
          <a:ln>
            <a:noFill/>
          </a:ln>
        </p:spPr>
      </p:pic>
      <p:sp>
        <p:nvSpPr>
          <p:cNvPr id="6" name="Rectángulo 5">
            <a:extLst>
              <a:ext uri="{FF2B5EF4-FFF2-40B4-BE49-F238E27FC236}">
                <a16:creationId xmlns:a16="http://schemas.microsoft.com/office/drawing/2014/main" id="{AD3F2643-6222-48F4-9F1B-090CF3E7615C}"/>
              </a:ext>
            </a:extLst>
          </p:cNvPr>
          <p:cNvSpPr/>
          <p:nvPr/>
        </p:nvSpPr>
        <p:spPr>
          <a:xfrm>
            <a:off x="346092" y="3289081"/>
            <a:ext cx="4220422" cy="1705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0" name="Imagen 19">
            <a:extLst>
              <a:ext uri="{FF2B5EF4-FFF2-40B4-BE49-F238E27FC236}">
                <a16:creationId xmlns:a16="http://schemas.microsoft.com/office/drawing/2014/main" id="{FA2C2DBB-967D-4DD6-83E5-4ACA4C1AA1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6996" y="3283204"/>
            <a:ext cx="992684" cy="1656955"/>
          </a:xfrm>
          <a:prstGeom prst="rect">
            <a:avLst/>
          </a:prstGeom>
        </p:spPr>
      </p:pic>
      <p:pic>
        <p:nvPicPr>
          <p:cNvPr id="21" name="Imagen 20">
            <a:extLst>
              <a:ext uri="{FF2B5EF4-FFF2-40B4-BE49-F238E27FC236}">
                <a16:creationId xmlns:a16="http://schemas.microsoft.com/office/drawing/2014/main" id="{A2FC2CDD-F52E-4641-B9ED-E766ED6FF99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609"/>
          <a:stretch/>
        </p:blipFill>
        <p:spPr>
          <a:xfrm>
            <a:off x="1370962" y="3320951"/>
            <a:ext cx="1121757" cy="1720694"/>
          </a:xfrm>
          <a:prstGeom prst="rect">
            <a:avLst/>
          </a:prstGeom>
        </p:spPr>
      </p:pic>
      <p:pic>
        <p:nvPicPr>
          <p:cNvPr id="22" name="Imagen 21">
            <a:extLst>
              <a:ext uri="{FF2B5EF4-FFF2-40B4-BE49-F238E27FC236}">
                <a16:creationId xmlns:a16="http://schemas.microsoft.com/office/drawing/2014/main" id="{31B37273-4F7E-4E4F-879F-77E343C6EC6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16722" y="3289081"/>
            <a:ext cx="1092437" cy="1720694"/>
          </a:xfrm>
          <a:prstGeom prst="rect">
            <a:avLst/>
          </a:prstGeom>
        </p:spPr>
      </p:pic>
      <p:pic>
        <p:nvPicPr>
          <p:cNvPr id="23" name="Imagen 22">
            <a:extLst>
              <a:ext uri="{FF2B5EF4-FFF2-40B4-BE49-F238E27FC236}">
                <a16:creationId xmlns:a16="http://schemas.microsoft.com/office/drawing/2014/main" id="{B0B99564-EBCE-4BA7-A2EF-6AC53390C8F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9960"/>
          <a:stretch/>
        </p:blipFill>
        <p:spPr>
          <a:xfrm>
            <a:off x="3565583" y="3283204"/>
            <a:ext cx="1010027" cy="1705435"/>
          </a:xfrm>
          <a:prstGeom prst="rect">
            <a:avLst/>
          </a:prstGeom>
        </p:spPr>
      </p:pic>
      <p:pic>
        <p:nvPicPr>
          <p:cNvPr id="24" name="Picture 2" descr="Resultado de imagen de itacyl ">
            <a:extLst>
              <a:ext uri="{FF2B5EF4-FFF2-40B4-BE49-F238E27FC236}">
                <a16:creationId xmlns:a16="http://schemas.microsoft.com/office/drawing/2014/main" id="{17201009-9C57-4069-8C33-15E1D43370A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584053" y="2916271"/>
            <a:ext cx="5109347" cy="3212391"/>
          </a:xfrm>
          <a:prstGeom prst="rect">
            <a:avLst/>
          </a:prstGeom>
          <a:solidFill>
            <a:srgbClr val="2C6756"/>
          </a:solidFill>
          <a:ln>
            <a:noFill/>
          </a:ln>
        </p:spPr>
      </p:pic>
      <p:pic>
        <p:nvPicPr>
          <p:cNvPr id="13" name="Picture 2">
            <a:extLst>
              <a:ext uri="{FF2B5EF4-FFF2-40B4-BE49-F238E27FC236}">
                <a16:creationId xmlns:a16="http://schemas.microsoft.com/office/drawing/2014/main" id="{B8DC25EA-8F70-4DE1-A465-AA6738257A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655223" y="6938737"/>
            <a:ext cx="914400" cy="541090"/>
          </a:xfrm>
          <a:prstGeom prst="rect">
            <a:avLst/>
          </a:prstGeom>
        </p:spPr>
      </p:pic>
    </p:spTree>
    <p:extLst>
      <p:ext uri="{BB962C8B-B14F-4D97-AF65-F5344CB8AC3E}">
        <p14:creationId xmlns:p14="http://schemas.microsoft.com/office/powerpoint/2010/main" val="2904262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ED09F30-2B11-478A-BCD6-F92F380C7448}"/>
              </a:ext>
            </a:extLst>
          </p:cNvPr>
          <p:cNvPicPr>
            <a:picLocks noChangeAspect="1"/>
          </p:cNvPicPr>
          <p:nvPr/>
        </p:nvPicPr>
        <p:blipFill>
          <a:blip r:embed="rId2"/>
          <a:stretch>
            <a:fillRect/>
          </a:stretch>
        </p:blipFill>
        <p:spPr>
          <a:xfrm>
            <a:off x="1155700" y="2333625"/>
            <a:ext cx="8621328" cy="4220164"/>
          </a:xfrm>
          <a:prstGeom prst="rect">
            <a:avLst/>
          </a:prstGeom>
        </p:spPr>
      </p:pic>
      <p:pic>
        <p:nvPicPr>
          <p:cNvPr id="9" name="Imagen 8">
            <a:extLst>
              <a:ext uri="{FF2B5EF4-FFF2-40B4-BE49-F238E27FC236}">
                <a16:creationId xmlns:a16="http://schemas.microsoft.com/office/drawing/2014/main" id="{E8DEDD24-E18B-4FB2-9DA0-F3900AC7D750}"/>
              </a:ext>
            </a:extLst>
          </p:cNvPr>
          <p:cNvPicPr>
            <a:picLocks noChangeAspect="1"/>
          </p:cNvPicPr>
          <p:nvPr/>
        </p:nvPicPr>
        <p:blipFill>
          <a:blip r:embed="rId3"/>
          <a:stretch>
            <a:fillRect/>
          </a:stretch>
        </p:blipFill>
        <p:spPr>
          <a:xfrm>
            <a:off x="808523" y="304777"/>
            <a:ext cx="5563175" cy="959390"/>
          </a:xfrm>
          <a:prstGeom prst="rect">
            <a:avLst/>
          </a:prstGeom>
        </p:spPr>
      </p:pic>
      <p:pic>
        <p:nvPicPr>
          <p:cNvPr id="10" name="Imagen 9">
            <a:extLst>
              <a:ext uri="{FF2B5EF4-FFF2-40B4-BE49-F238E27FC236}">
                <a16:creationId xmlns:a16="http://schemas.microsoft.com/office/drawing/2014/main" id="{E10D9C2F-7CA2-4D30-9CB5-E643822D14A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73189" y="402268"/>
            <a:ext cx="1482117" cy="938490"/>
          </a:xfrm>
          <a:prstGeom prst="rect">
            <a:avLst/>
          </a:prstGeom>
        </p:spPr>
      </p:pic>
      <p:pic>
        <p:nvPicPr>
          <p:cNvPr id="11" name="Imagen 10">
            <a:extLst>
              <a:ext uri="{FF2B5EF4-FFF2-40B4-BE49-F238E27FC236}">
                <a16:creationId xmlns:a16="http://schemas.microsoft.com/office/drawing/2014/main" id="{7966616C-753A-489A-9FBA-11C7DA1D104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20593" y="335767"/>
            <a:ext cx="1811242" cy="938490"/>
          </a:xfrm>
          <a:prstGeom prst="rect">
            <a:avLst/>
          </a:prstGeom>
        </p:spPr>
      </p:pic>
      <p:pic>
        <p:nvPicPr>
          <p:cNvPr id="12" name="Imagen 11" descr="cid:image002.png@01D4B260.365E9600">
            <a:extLst>
              <a:ext uri="{FF2B5EF4-FFF2-40B4-BE49-F238E27FC236}">
                <a16:creationId xmlns:a16="http://schemas.microsoft.com/office/drawing/2014/main" id="{994502EC-E72A-450F-95D2-27DCCEC4D8CF}"/>
              </a:ext>
            </a:extLst>
          </p:cNvPr>
          <p:cNvPicPr/>
          <p:nvPr/>
        </p:nvPicPr>
        <p:blipFill>
          <a:blip r:embed="rId6">
            <a:extLst>
              <a:ext uri="{28A0092B-C50C-407E-A947-70E740481C1C}">
                <a14:useLocalDpi xmlns:a14="http://schemas.microsoft.com/office/drawing/2010/main"/>
              </a:ext>
            </a:extLst>
          </a:blip>
          <a:srcRect/>
          <a:stretch>
            <a:fillRect/>
          </a:stretch>
        </p:blipFill>
        <p:spPr bwMode="auto">
          <a:xfrm>
            <a:off x="2837147" y="1200611"/>
            <a:ext cx="2291077" cy="767519"/>
          </a:xfrm>
          <a:prstGeom prst="rect">
            <a:avLst/>
          </a:prstGeom>
          <a:noFill/>
          <a:ln>
            <a:noFill/>
          </a:ln>
        </p:spPr>
      </p:pic>
      <p:pic>
        <p:nvPicPr>
          <p:cNvPr id="13" name="Picture 2" descr="Universidad de Valladolid">
            <a:extLst>
              <a:ext uri="{FF2B5EF4-FFF2-40B4-BE49-F238E27FC236}">
                <a16:creationId xmlns:a16="http://schemas.microsoft.com/office/drawing/2014/main" id="{FDDC8007-8979-4803-A915-90BA5B74C28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70500" y="1297644"/>
            <a:ext cx="1019622" cy="6286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2D13F351-4C92-4787-BA88-9730CC4616A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55223" y="6938737"/>
            <a:ext cx="914400" cy="541090"/>
          </a:xfrm>
          <a:prstGeom prst="rect">
            <a:avLst/>
          </a:prstGeom>
        </p:spPr>
      </p:pic>
    </p:spTree>
    <p:extLst>
      <p:ext uri="{BB962C8B-B14F-4D97-AF65-F5344CB8AC3E}">
        <p14:creationId xmlns:p14="http://schemas.microsoft.com/office/powerpoint/2010/main" val="1771170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117516-D2A7-5E2F-348F-EFD2E259FD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227" y="76802"/>
            <a:ext cx="2909750" cy="1721825"/>
          </a:xfrm>
          <a:prstGeom prst="rect">
            <a:avLst/>
          </a:prstGeom>
        </p:spPr>
      </p:pic>
      <p:pic>
        <p:nvPicPr>
          <p:cNvPr id="5" name="Picture 4" descr="Co-funded by the European Union logo in png for web usage">
            <a:extLst>
              <a:ext uri="{FF2B5EF4-FFF2-40B4-BE49-F238E27FC236}">
                <a16:creationId xmlns:a16="http://schemas.microsoft.com/office/drawing/2014/main" id="{B09EF3FA-D6D2-DDF2-C6AA-0277D1C3B3C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100" y="1882907"/>
            <a:ext cx="2160286" cy="451290"/>
          </a:xfrm>
          <a:prstGeom prst="rect">
            <a:avLst/>
          </a:prstGeom>
          <a:noFill/>
          <a:ln>
            <a:noFill/>
          </a:ln>
        </p:spPr>
      </p:pic>
      <p:pic>
        <p:nvPicPr>
          <p:cNvPr id="2" name="Imagen 1">
            <a:extLst>
              <a:ext uri="{FF2B5EF4-FFF2-40B4-BE49-F238E27FC236}">
                <a16:creationId xmlns:a16="http://schemas.microsoft.com/office/drawing/2014/main" id="{4FC66D26-64A9-4CE4-B450-0F7921541756}"/>
              </a:ext>
            </a:extLst>
          </p:cNvPr>
          <p:cNvPicPr>
            <a:picLocks noChangeAspect="1"/>
          </p:cNvPicPr>
          <p:nvPr/>
        </p:nvPicPr>
        <p:blipFill>
          <a:blip r:embed="rId4"/>
          <a:stretch>
            <a:fillRect/>
          </a:stretch>
        </p:blipFill>
        <p:spPr>
          <a:xfrm>
            <a:off x="4813300" y="-19143"/>
            <a:ext cx="5563175" cy="959390"/>
          </a:xfrm>
          <a:prstGeom prst="rect">
            <a:avLst/>
          </a:prstGeom>
        </p:spPr>
      </p:pic>
      <p:pic>
        <p:nvPicPr>
          <p:cNvPr id="6" name="Imagen 5">
            <a:extLst>
              <a:ext uri="{FF2B5EF4-FFF2-40B4-BE49-F238E27FC236}">
                <a16:creationId xmlns:a16="http://schemas.microsoft.com/office/drawing/2014/main" id="{899214A2-29F1-41EA-AA7B-71C18BBAA6A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78983" y="1143317"/>
            <a:ext cx="1482117" cy="938490"/>
          </a:xfrm>
          <a:prstGeom prst="rect">
            <a:avLst/>
          </a:prstGeom>
        </p:spPr>
      </p:pic>
      <p:pic>
        <p:nvPicPr>
          <p:cNvPr id="19" name="Imagen 18">
            <a:extLst>
              <a:ext uri="{FF2B5EF4-FFF2-40B4-BE49-F238E27FC236}">
                <a16:creationId xmlns:a16="http://schemas.microsoft.com/office/drawing/2014/main" id="{168D063C-ED95-48A0-AA8E-E9491A2451B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65233" y="1057837"/>
            <a:ext cx="1811242" cy="938490"/>
          </a:xfrm>
          <a:prstGeom prst="rect">
            <a:avLst/>
          </a:prstGeom>
        </p:spPr>
      </p:pic>
      <p:pic>
        <p:nvPicPr>
          <p:cNvPr id="20" name="Imagen 19" descr="cid:image002.png@01D4B260.365E9600">
            <a:extLst>
              <a:ext uri="{FF2B5EF4-FFF2-40B4-BE49-F238E27FC236}">
                <a16:creationId xmlns:a16="http://schemas.microsoft.com/office/drawing/2014/main" id="{61FA3574-C48D-4678-A635-67BB605DD6CF}"/>
              </a:ext>
            </a:extLst>
          </p:cNvPr>
          <p:cNvPicPr/>
          <p:nvPr/>
        </p:nvPicPr>
        <p:blipFill>
          <a:blip r:embed="rId7">
            <a:extLst>
              <a:ext uri="{28A0092B-C50C-407E-A947-70E740481C1C}">
                <a14:useLocalDpi xmlns:a14="http://schemas.microsoft.com/office/drawing/2010/main"/>
              </a:ext>
            </a:extLst>
          </a:blip>
          <a:srcRect/>
          <a:stretch>
            <a:fillRect/>
          </a:stretch>
        </p:blipFill>
        <p:spPr bwMode="auto">
          <a:xfrm>
            <a:off x="6284391" y="1012321"/>
            <a:ext cx="2291077" cy="767519"/>
          </a:xfrm>
          <a:prstGeom prst="rect">
            <a:avLst/>
          </a:prstGeom>
          <a:noFill/>
          <a:ln>
            <a:noFill/>
          </a:ln>
        </p:spPr>
      </p:pic>
      <p:sp>
        <p:nvSpPr>
          <p:cNvPr id="23" name="Text Placeholder 3">
            <a:extLst>
              <a:ext uri="{FF2B5EF4-FFF2-40B4-BE49-F238E27FC236}">
                <a16:creationId xmlns:a16="http://schemas.microsoft.com/office/drawing/2014/main" id="{F34B71F3-3B2C-405C-9FC1-E7AAB9814854}"/>
              </a:ext>
            </a:extLst>
          </p:cNvPr>
          <p:cNvSpPr txBox="1">
            <a:spLocks/>
          </p:cNvSpPr>
          <p:nvPr/>
        </p:nvSpPr>
        <p:spPr>
          <a:xfrm>
            <a:off x="1189532" y="3758500"/>
            <a:ext cx="8661016" cy="730924"/>
          </a:xfrm>
          <a:prstGeom prst="rect">
            <a:avLst/>
          </a:prstGeom>
        </p:spPr>
        <p:txBody>
          <a:bodyPr vert="horz" lIns="51444" tIns="25722" rIns="51444" bIns="25722" rtlCol="0" anchor="ctr"/>
          <a:lstStyle>
            <a:defPPr>
              <a:defRPr lang="en-US"/>
            </a:defPPr>
            <a:lvl1pPr marL="0" algn="ctr" defTabSz="457200" rtl="0" eaLnBrk="1" latinLnBrk="0" hangingPunct="1">
              <a:defRPr sz="1871"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E" sz="4800" b="1" dirty="0">
                <a:solidFill>
                  <a:srgbClr val="2C6756"/>
                </a:solidFill>
              </a:rPr>
              <a:t>PLANT POWER MINI LAUNCH </a:t>
            </a:r>
          </a:p>
          <a:p>
            <a:r>
              <a:rPr lang="en-IE" sz="3600" b="1" i="1" dirty="0">
                <a:solidFill>
                  <a:srgbClr val="75B543"/>
                </a:solidFill>
              </a:rPr>
              <a:t>Hosted by University of Valladolid and </a:t>
            </a:r>
            <a:r>
              <a:rPr lang="en-IE" sz="3600" b="1" i="1" dirty="0" err="1">
                <a:solidFill>
                  <a:srgbClr val="75B543"/>
                </a:solidFill>
              </a:rPr>
              <a:t>ITACyL</a:t>
            </a:r>
            <a:endParaRPr lang="en-IE" sz="3600" b="1" i="1" dirty="0">
              <a:solidFill>
                <a:srgbClr val="75B543"/>
              </a:solidFill>
            </a:endParaRPr>
          </a:p>
        </p:txBody>
      </p:sp>
      <p:sp>
        <p:nvSpPr>
          <p:cNvPr id="25" name="Rectángulo: una sola esquina redondeada 24">
            <a:extLst>
              <a:ext uri="{FF2B5EF4-FFF2-40B4-BE49-F238E27FC236}">
                <a16:creationId xmlns:a16="http://schemas.microsoft.com/office/drawing/2014/main" id="{C4AB66EA-9430-43EC-AC6F-6411AC07F312}"/>
              </a:ext>
            </a:extLst>
          </p:cNvPr>
          <p:cNvSpPr/>
          <p:nvPr/>
        </p:nvSpPr>
        <p:spPr>
          <a:xfrm flipH="1">
            <a:off x="2420047" y="1825970"/>
            <a:ext cx="2371436" cy="403488"/>
          </a:xfrm>
          <a:prstGeom prst="round1Rect">
            <a:avLst>
              <a:gd name="adj" fmla="val 50000"/>
            </a:avLst>
          </a:prstGeom>
          <a:solidFill>
            <a:srgbClr val="75B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13"/>
          </a:p>
        </p:txBody>
      </p:sp>
      <p:sp>
        <p:nvSpPr>
          <p:cNvPr id="48" name="Text Placeholder 6">
            <a:extLst>
              <a:ext uri="{FF2B5EF4-FFF2-40B4-BE49-F238E27FC236}">
                <a16:creationId xmlns:a16="http://schemas.microsoft.com/office/drawing/2014/main" id="{DC8699C9-B547-42BA-AB7F-BE6386EF7425}"/>
              </a:ext>
            </a:extLst>
          </p:cNvPr>
          <p:cNvSpPr txBox="1">
            <a:spLocks/>
          </p:cNvSpPr>
          <p:nvPr/>
        </p:nvSpPr>
        <p:spPr>
          <a:xfrm>
            <a:off x="2590756" y="1902158"/>
            <a:ext cx="2200727" cy="321816"/>
          </a:xfrm>
          <a:prstGeom prst="rect">
            <a:avLst/>
          </a:prstGeom>
        </p:spPr>
        <p:txBody>
          <a:bodyPr vert="horz" lIns="51444" tIns="25722" rIns="51444" bIns="25722" rtlCol="0" anchor="t">
            <a:normAutofit fontScale="92500"/>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en-US" sz="1463" b="1" dirty="0">
                <a:latin typeface="Calibri"/>
                <a:ea typeface="Calibri"/>
                <a:cs typeface="Calibri"/>
              </a:rPr>
              <a:t>www.plantpowerproject.eu</a:t>
            </a:r>
          </a:p>
        </p:txBody>
      </p:sp>
      <p:pic>
        <p:nvPicPr>
          <p:cNvPr id="7" name="Picture 2" descr="Universidad de Valladolid">
            <a:extLst>
              <a:ext uri="{FF2B5EF4-FFF2-40B4-BE49-F238E27FC236}">
                <a16:creationId xmlns:a16="http://schemas.microsoft.com/office/drawing/2014/main" id="{6E08A281-9F92-4FE6-8A0D-109F92D64B7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96895" y="1767489"/>
            <a:ext cx="1019622" cy="628636"/>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902D1559-ABDE-4369-A43E-9B55A9CFB8B4}"/>
              </a:ext>
            </a:extLst>
          </p:cNvPr>
          <p:cNvPicPr>
            <a:picLocks noChangeAspect="1"/>
          </p:cNvPicPr>
          <p:nvPr/>
        </p:nvPicPr>
        <p:blipFill>
          <a:blip r:embed="rId9"/>
          <a:stretch>
            <a:fillRect/>
          </a:stretch>
        </p:blipFill>
        <p:spPr>
          <a:xfrm>
            <a:off x="2028641" y="5883374"/>
            <a:ext cx="6982799" cy="1333686"/>
          </a:xfrm>
          <a:prstGeom prst="rect">
            <a:avLst/>
          </a:prstGeom>
        </p:spPr>
      </p:pic>
    </p:spTree>
    <p:extLst>
      <p:ext uri="{BB962C8B-B14F-4D97-AF65-F5344CB8AC3E}">
        <p14:creationId xmlns:p14="http://schemas.microsoft.com/office/powerpoint/2010/main" val="357093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A093A472-88D7-47E2-AFF0-B4DE1D73ED8A}"/>
              </a:ext>
            </a:extLst>
          </p:cNvPr>
          <p:cNvSpPr txBox="1"/>
          <p:nvPr/>
        </p:nvSpPr>
        <p:spPr>
          <a:xfrm>
            <a:off x="165100" y="200025"/>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6" name="Picture 2">
            <a:extLst>
              <a:ext uri="{FF2B5EF4-FFF2-40B4-BE49-F238E27FC236}">
                <a16:creationId xmlns:a16="http://schemas.microsoft.com/office/drawing/2014/main" id="{6A70CF44-9319-4E82-8FC5-41F8025E9B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3700" y="581025"/>
            <a:ext cx="2555923" cy="1512450"/>
          </a:xfrm>
          <a:prstGeom prst="rect">
            <a:avLst/>
          </a:prstGeom>
        </p:spPr>
      </p:pic>
      <p:sp>
        <p:nvSpPr>
          <p:cNvPr id="8" name="TextBox 4">
            <a:extLst>
              <a:ext uri="{FF2B5EF4-FFF2-40B4-BE49-F238E27FC236}">
                <a16:creationId xmlns:a16="http://schemas.microsoft.com/office/drawing/2014/main" id="{40509683-C80E-437F-AD95-5F826ED85BBB}"/>
              </a:ext>
            </a:extLst>
          </p:cNvPr>
          <p:cNvSpPr txBox="1"/>
          <p:nvPr/>
        </p:nvSpPr>
        <p:spPr>
          <a:xfrm>
            <a:off x="165100" y="144606"/>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10" name="Picture 2">
            <a:extLst>
              <a:ext uri="{FF2B5EF4-FFF2-40B4-BE49-F238E27FC236}">
                <a16:creationId xmlns:a16="http://schemas.microsoft.com/office/drawing/2014/main" id="{01F06BDD-C587-427C-8034-1C99497D60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3700" y="525606"/>
            <a:ext cx="2555923" cy="1512450"/>
          </a:xfrm>
          <a:prstGeom prst="rect">
            <a:avLst/>
          </a:prstGeom>
        </p:spPr>
      </p:pic>
      <p:sp>
        <p:nvSpPr>
          <p:cNvPr id="11" name="Text Placeholder 4">
            <a:extLst>
              <a:ext uri="{FF2B5EF4-FFF2-40B4-BE49-F238E27FC236}">
                <a16:creationId xmlns:a16="http://schemas.microsoft.com/office/drawing/2014/main" id="{E5E657AF-F4BA-49AD-BAA6-F83F7C5EF503}"/>
              </a:ext>
            </a:extLst>
          </p:cNvPr>
          <p:cNvSpPr txBox="1">
            <a:spLocks/>
          </p:cNvSpPr>
          <p:nvPr/>
        </p:nvSpPr>
        <p:spPr>
          <a:xfrm>
            <a:off x="3936509" y="337501"/>
            <a:ext cx="6328728" cy="421115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en-US" i="1" kern="0" dirty="0">
                <a:solidFill>
                  <a:sysClr val="windowText" lastClr="000000"/>
                </a:solidFill>
              </a:rPr>
              <a:t>Plant Power </a:t>
            </a:r>
            <a:r>
              <a:rPr lang="en-US" kern="0" dirty="0">
                <a:solidFill>
                  <a:sysClr val="windowText" lastClr="000000"/>
                </a:solidFill>
              </a:rPr>
              <a:t>is a project created to contribute to the transformation of Europe’s food sector through innovation and the creation of a replicable learning model. </a:t>
            </a:r>
          </a:p>
          <a:p>
            <a:pPr algn="just"/>
            <a:endParaRPr lang="en-US" kern="0" dirty="0">
              <a:solidFill>
                <a:sysClr val="windowText" lastClr="000000"/>
              </a:solidFill>
            </a:endParaRPr>
          </a:p>
          <a:p>
            <a:pPr algn="just"/>
            <a:r>
              <a:rPr lang="en-US" kern="0" dirty="0">
                <a:solidFill>
                  <a:sysClr val="windowText" lastClr="000000"/>
                </a:solidFill>
              </a:rPr>
              <a:t>The goal of this project is to </a:t>
            </a:r>
            <a:r>
              <a:rPr lang="en-US" b="1" kern="0" dirty="0">
                <a:solidFill>
                  <a:sysClr val="windowText" lastClr="000000"/>
                </a:solidFill>
              </a:rPr>
              <a:t>provide</a:t>
            </a:r>
            <a:r>
              <a:rPr lang="en-US" kern="0" dirty="0">
                <a:solidFill>
                  <a:sysClr val="windowText" lastClr="000000"/>
                </a:solidFill>
              </a:rPr>
              <a:t> small and medium-sized food enterprises (SMEs), agri-food technicians, and policymakers with the necessary </a:t>
            </a:r>
            <a:r>
              <a:rPr lang="en-US" b="1" kern="0" dirty="0">
                <a:solidFill>
                  <a:sysClr val="windowText" lastClr="000000"/>
                </a:solidFill>
              </a:rPr>
              <a:t>skills, resources, facilities, </a:t>
            </a:r>
            <a:r>
              <a:rPr lang="en-US" kern="0" dirty="0">
                <a:solidFill>
                  <a:sysClr val="windowText" lastClr="000000"/>
                </a:solidFill>
              </a:rPr>
              <a:t>and</a:t>
            </a:r>
            <a:r>
              <a:rPr lang="en-US" b="1" kern="0" dirty="0">
                <a:solidFill>
                  <a:sysClr val="windowText" lastClr="000000"/>
                </a:solidFill>
              </a:rPr>
              <a:t> strategies </a:t>
            </a:r>
            <a:r>
              <a:rPr lang="en-US" kern="0" dirty="0">
                <a:solidFill>
                  <a:sysClr val="windowText" lastClr="000000"/>
                </a:solidFill>
              </a:rPr>
              <a:t>to support </a:t>
            </a:r>
            <a:r>
              <a:rPr lang="en-US" b="1" kern="0" dirty="0">
                <a:solidFill>
                  <a:sysClr val="windowText" lastClr="000000"/>
                </a:solidFill>
              </a:rPr>
              <a:t>Europe’s food sector </a:t>
            </a:r>
            <a:r>
              <a:rPr lang="en-US" kern="0" dirty="0">
                <a:solidFill>
                  <a:sysClr val="windowText" lastClr="000000"/>
                </a:solidFill>
              </a:rPr>
              <a:t>in embracing heathy plant-based products through </a:t>
            </a:r>
            <a:r>
              <a:rPr lang="en-US" b="1" kern="0" dirty="0">
                <a:solidFill>
                  <a:sysClr val="windowText" lastClr="000000"/>
                </a:solidFill>
              </a:rPr>
              <a:t>innovation, active learning </a:t>
            </a:r>
            <a:r>
              <a:rPr lang="en-US" kern="0" dirty="0">
                <a:solidFill>
                  <a:sysClr val="windowText" lastClr="000000"/>
                </a:solidFill>
              </a:rPr>
              <a:t> and </a:t>
            </a:r>
            <a:r>
              <a:rPr lang="en-US" b="1" kern="0" dirty="0">
                <a:solidFill>
                  <a:sysClr val="windowText" lastClr="000000"/>
                </a:solidFill>
              </a:rPr>
              <a:t>sustainability</a:t>
            </a:r>
            <a:r>
              <a:rPr lang="en-US" kern="0" dirty="0">
                <a:solidFill>
                  <a:sysClr val="windowText" lastClr="000000"/>
                </a:solidFill>
              </a:rPr>
              <a:t>. </a:t>
            </a:r>
          </a:p>
          <a:p>
            <a:pPr algn="just"/>
            <a:endParaRPr lang="en-US" kern="0" dirty="0">
              <a:solidFill>
                <a:sysClr val="windowText" lastClr="000000"/>
              </a:solidFill>
            </a:endParaRPr>
          </a:p>
        </p:txBody>
      </p:sp>
      <p:pic>
        <p:nvPicPr>
          <p:cNvPr id="7" name="Picture 2">
            <a:extLst>
              <a:ext uri="{FF2B5EF4-FFF2-40B4-BE49-F238E27FC236}">
                <a16:creationId xmlns:a16="http://schemas.microsoft.com/office/drawing/2014/main" id="{C6428849-9414-46A1-A481-711393404E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55223" y="6938737"/>
            <a:ext cx="914400" cy="541090"/>
          </a:xfrm>
          <a:prstGeom prst="rect">
            <a:avLst/>
          </a:prstGeom>
        </p:spPr>
      </p:pic>
    </p:spTree>
    <p:extLst>
      <p:ext uri="{BB962C8B-B14F-4D97-AF65-F5344CB8AC3E}">
        <p14:creationId xmlns:p14="http://schemas.microsoft.com/office/powerpoint/2010/main" val="191475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85812FB6-6A76-7B54-14D6-5019EEC71DCB}"/>
              </a:ext>
            </a:extLst>
          </p:cNvPr>
          <p:cNvSpPr/>
          <p:nvPr/>
        </p:nvSpPr>
        <p:spPr>
          <a:xfrm>
            <a:off x="-44082" y="2898374"/>
            <a:ext cx="6209196" cy="331091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C6756"/>
          </a:solidFill>
          <a:ln w="30808" cap="flat">
            <a:noFill/>
            <a:prstDash val="solid"/>
            <a:miter/>
          </a:ln>
        </p:spPr>
        <p:txBody>
          <a:bodyPr rtlCol="0" anchor="ctr"/>
          <a:lstStyle/>
          <a:p>
            <a:endParaRPr lang="en-US" sz="2069"/>
          </a:p>
        </p:txBody>
      </p:sp>
      <p:sp>
        <p:nvSpPr>
          <p:cNvPr id="11" name="object 8">
            <a:extLst>
              <a:ext uri="{FF2B5EF4-FFF2-40B4-BE49-F238E27FC236}">
                <a16:creationId xmlns:a16="http://schemas.microsoft.com/office/drawing/2014/main" id="{239935D4-C068-5D41-CCA8-89DA5716309D}"/>
              </a:ext>
            </a:extLst>
          </p:cNvPr>
          <p:cNvSpPr txBox="1"/>
          <p:nvPr/>
        </p:nvSpPr>
        <p:spPr>
          <a:xfrm>
            <a:off x="279641" y="4017999"/>
            <a:ext cx="5375323" cy="443070"/>
          </a:xfrm>
          <a:prstGeom prst="rect">
            <a:avLst/>
          </a:prstGeom>
        </p:spPr>
        <p:txBody>
          <a:bodyPr vert="horz" wrap="square" lIns="0" tIns="12065" rIns="0" bIns="0" rtlCol="0">
            <a:spAutoFit/>
          </a:bodyPr>
          <a:lstStyle/>
          <a:p>
            <a:pPr>
              <a:lnSpc>
                <a:spcPct val="100000"/>
              </a:lnSpc>
              <a:spcBef>
                <a:spcPts val="338"/>
              </a:spcBef>
            </a:pPr>
            <a:r>
              <a:rPr lang="en-US" sz="2800" dirty="0">
                <a:solidFill>
                  <a:schemeClr val="bg1"/>
                </a:solidFill>
              </a:rPr>
              <a:t>Planning and implementation</a:t>
            </a:r>
          </a:p>
        </p:txBody>
      </p:sp>
      <p:grpSp>
        <p:nvGrpSpPr>
          <p:cNvPr id="26" name="Group 25">
            <a:extLst>
              <a:ext uri="{FF2B5EF4-FFF2-40B4-BE49-F238E27FC236}">
                <a16:creationId xmlns:a16="http://schemas.microsoft.com/office/drawing/2014/main" id="{A5F04658-BF5C-ECBD-8FD2-6C944008EE93}"/>
              </a:ext>
            </a:extLst>
          </p:cNvPr>
          <p:cNvGrpSpPr/>
          <p:nvPr/>
        </p:nvGrpSpPr>
        <p:grpSpPr>
          <a:xfrm>
            <a:off x="8985272" y="3095625"/>
            <a:ext cx="1720828" cy="3994335"/>
            <a:chOff x="4413794" y="4725223"/>
            <a:chExt cx="421607" cy="978622"/>
          </a:xfrm>
          <a:solidFill>
            <a:schemeClr val="bg1">
              <a:alpha val="17834"/>
            </a:schemeClr>
          </a:solidFill>
        </p:grpSpPr>
        <p:grpSp>
          <p:nvGrpSpPr>
            <p:cNvPr id="27" name="Graphic 2">
              <a:extLst>
                <a:ext uri="{FF2B5EF4-FFF2-40B4-BE49-F238E27FC236}">
                  <a16:creationId xmlns:a16="http://schemas.microsoft.com/office/drawing/2014/main" id="{0B5B7689-3CC5-2E58-2BDC-52AA82716659}"/>
                </a:ext>
              </a:extLst>
            </p:cNvPr>
            <p:cNvGrpSpPr/>
            <p:nvPr/>
          </p:nvGrpSpPr>
          <p:grpSpPr>
            <a:xfrm>
              <a:off x="4413794" y="4757590"/>
              <a:ext cx="421607" cy="535957"/>
              <a:chOff x="4413794" y="4757590"/>
              <a:chExt cx="421607" cy="535957"/>
            </a:xfrm>
            <a:grpFill/>
          </p:grpSpPr>
          <p:sp>
            <p:nvSpPr>
              <p:cNvPr id="35" name="Freeform 34">
                <a:extLst>
                  <a:ext uri="{FF2B5EF4-FFF2-40B4-BE49-F238E27FC236}">
                    <a16:creationId xmlns:a16="http://schemas.microsoft.com/office/drawing/2014/main" id="{F91279C2-84BF-C381-8E77-C4CD44D3252E}"/>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88C28A8-7F9A-BBAD-446E-CB69EBED60CB}"/>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28" name="Graphic 2">
              <a:extLst>
                <a:ext uri="{FF2B5EF4-FFF2-40B4-BE49-F238E27FC236}">
                  <a16:creationId xmlns:a16="http://schemas.microsoft.com/office/drawing/2014/main" id="{E4828203-140D-F459-64BF-D82575F14B77}"/>
                </a:ext>
              </a:extLst>
            </p:cNvPr>
            <p:cNvGrpSpPr/>
            <p:nvPr/>
          </p:nvGrpSpPr>
          <p:grpSpPr>
            <a:xfrm>
              <a:off x="4539076" y="4725223"/>
              <a:ext cx="126381" cy="222760"/>
              <a:chOff x="4539076" y="4725223"/>
              <a:chExt cx="126381" cy="222760"/>
            </a:xfrm>
            <a:grpFill/>
          </p:grpSpPr>
          <p:sp>
            <p:nvSpPr>
              <p:cNvPr id="31" name="Freeform 30">
                <a:extLst>
                  <a:ext uri="{FF2B5EF4-FFF2-40B4-BE49-F238E27FC236}">
                    <a16:creationId xmlns:a16="http://schemas.microsoft.com/office/drawing/2014/main" id="{A06D8AF6-872F-1B62-8D8E-814AB6AE3032}"/>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12A6BB3-B869-7B79-356F-D5991DAF0E29}"/>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BF00813B-A459-CD76-C2C5-CF5B58BD0873}"/>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F8A485D-828B-D296-CC6C-57BA124EC14F}"/>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29" name="Freeform 28">
              <a:extLst>
                <a:ext uri="{FF2B5EF4-FFF2-40B4-BE49-F238E27FC236}">
                  <a16:creationId xmlns:a16="http://schemas.microsoft.com/office/drawing/2014/main" id="{75800FA6-26D7-A06F-EB31-474E7C693748}"/>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F33E973-A67D-4DFF-08CE-78B79DADBFDA}"/>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pic>
        <p:nvPicPr>
          <p:cNvPr id="2" name="Imagen 1">
            <a:extLst>
              <a:ext uri="{FF2B5EF4-FFF2-40B4-BE49-F238E27FC236}">
                <a16:creationId xmlns:a16="http://schemas.microsoft.com/office/drawing/2014/main" id="{799A780C-22E0-4825-A3E0-E2FD958DC289}"/>
              </a:ext>
            </a:extLst>
          </p:cNvPr>
          <p:cNvPicPr>
            <a:picLocks noChangeAspect="1"/>
          </p:cNvPicPr>
          <p:nvPr/>
        </p:nvPicPr>
        <p:blipFill>
          <a:blip r:embed="rId2"/>
          <a:stretch>
            <a:fillRect/>
          </a:stretch>
        </p:blipFill>
        <p:spPr>
          <a:xfrm>
            <a:off x="5040391" y="2257425"/>
            <a:ext cx="5529232" cy="4407289"/>
          </a:xfrm>
          <a:prstGeom prst="rect">
            <a:avLst/>
          </a:prstGeom>
        </p:spPr>
      </p:pic>
      <p:pic>
        <p:nvPicPr>
          <p:cNvPr id="17" name="Picture 2">
            <a:extLst>
              <a:ext uri="{FF2B5EF4-FFF2-40B4-BE49-F238E27FC236}">
                <a16:creationId xmlns:a16="http://schemas.microsoft.com/office/drawing/2014/main" id="{06806846-714F-4313-B33E-F95BA9C65E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55223" y="6938737"/>
            <a:ext cx="914400" cy="541090"/>
          </a:xfrm>
          <a:prstGeom prst="rect">
            <a:avLst/>
          </a:prstGeom>
        </p:spPr>
      </p:pic>
    </p:spTree>
    <p:extLst>
      <p:ext uri="{BB962C8B-B14F-4D97-AF65-F5344CB8AC3E}">
        <p14:creationId xmlns:p14="http://schemas.microsoft.com/office/powerpoint/2010/main" val="2447851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EBF5F-8F58-6B47-7C70-7837B66CD140}"/>
            </a:ext>
          </a:extLst>
        </p:cNvPr>
        <p:cNvGrpSpPr/>
        <p:nvPr/>
      </p:nvGrpSpPr>
      <p:grpSpPr>
        <a:xfrm>
          <a:off x="0" y="0"/>
          <a:ext cx="0" cy="0"/>
          <a:chOff x="0" y="0"/>
          <a:chExt cx="0" cy="0"/>
        </a:xfrm>
      </p:grpSpPr>
      <p:grpSp>
        <p:nvGrpSpPr>
          <p:cNvPr id="10" name="Group 2">
            <a:extLst>
              <a:ext uri="{FF2B5EF4-FFF2-40B4-BE49-F238E27FC236}">
                <a16:creationId xmlns:a16="http://schemas.microsoft.com/office/drawing/2014/main" id="{EF8ACC73-7FA3-F0EF-6577-BC872C4B16B9}"/>
              </a:ext>
            </a:extLst>
          </p:cNvPr>
          <p:cNvGrpSpPr/>
          <p:nvPr/>
        </p:nvGrpSpPr>
        <p:grpSpPr>
          <a:xfrm>
            <a:off x="9076239" y="3176363"/>
            <a:ext cx="968136" cy="2247210"/>
            <a:chOff x="4413794" y="4725223"/>
            <a:chExt cx="421607" cy="978622"/>
          </a:xfrm>
          <a:solidFill>
            <a:schemeClr val="bg1">
              <a:alpha val="58000"/>
            </a:schemeClr>
          </a:solidFill>
        </p:grpSpPr>
        <p:grpSp>
          <p:nvGrpSpPr>
            <p:cNvPr id="11" name="Graphic 2">
              <a:extLst>
                <a:ext uri="{FF2B5EF4-FFF2-40B4-BE49-F238E27FC236}">
                  <a16:creationId xmlns:a16="http://schemas.microsoft.com/office/drawing/2014/main" id="{826C78D3-20C2-0B4D-DC4E-D01D619723A2}"/>
                </a:ext>
              </a:extLst>
            </p:cNvPr>
            <p:cNvGrpSpPr/>
            <p:nvPr/>
          </p:nvGrpSpPr>
          <p:grpSpPr>
            <a:xfrm>
              <a:off x="4413794" y="4757590"/>
              <a:ext cx="421607" cy="535957"/>
              <a:chOff x="4413794" y="4757590"/>
              <a:chExt cx="421607" cy="535957"/>
            </a:xfrm>
            <a:grpFill/>
          </p:grpSpPr>
          <p:sp>
            <p:nvSpPr>
              <p:cNvPr id="19" name="Freeform 16">
                <a:extLst>
                  <a:ext uri="{FF2B5EF4-FFF2-40B4-BE49-F238E27FC236}">
                    <a16:creationId xmlns:a16="http://schemas.microsoft.com/office/drawing/2014/main" id="{8D887938-352C-148A-75B9-80C313CBFE0E}"/>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sz="1013"/>
              </a:p>
            </p:txBody>
          </p:sp>
          <p:sp>
            <p:nvSpPr>
              <p:cNvPr id="20" name="Freeform 17">
                <a:extLst>
                  <a:ext uri="{FF2B5EF4-FFF2-40B4-BE49-F238E27FC236}">
                    <a16:creationId xmlns:a16="http://schemas.microsoft.com/office/drawing/2014/main" id="{BC780880-4D8F-D0FA-6C2B-60F802646F4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sz="1013"/>
              </a:p>
            </p:txBody>
          </p:sp>
        </p:grpSp>
        <p:grpSp>
          <p:nvGrpSpPr>
            <p:cNvPr id="12" name="Graphic 2">
              <a:extLst>
                <a:ext uri="{FF2B5EF4-FFF2-40B4-BE49-F238E27FC236}">
                  <a16:creationId xmlns:a16="http://schemas.microsoft.com/office/drawing/2014/main" id="{495CE303-061A-B939-5FB8-C344C575D519}"/>
                </a:ext>
              </a:extLst>
            </p:cNvPr>
            <p:cNvGrpSpPr/>
            <p:nvPr/>
          </p:nvGrpSpPr>
          <p:grpSpPr>
            <a:xfrm>
              <a:off x="4539076" y="4725223"/>
              <a:ext cx="126381" cy="222760"/>
              <a:chOff x="4539076" y="4725223"/>
              <a:chExt cx="126381" cy="222760"/>
            </a:xfrm>
            <a:grpFill/>
          </p:grpSpPr>
          <p:sp>
            <p:nvSpPr>
              <p:cNvPr id="15" name="Freeform 12">
                <a:extLst>
                  <a:ext uri="{FF2B5EF4-FFF2-40B4-BE49-F238E27FC236}">
                    <a16:creationId xmlns:a16="http://schemas.microsoft.com/office/drawing/2014/main" id="{9017E883-0DD7-CCC6-C67E-4798B726C642}"/>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sz="1013"/>
              </a:p>
            </p:txBody>
          </p:sp>
          <p:sp>
            <p:nvSpPr>
              <p:cNvPr id="16" name="Freeform 13">
                <a:extLst>
                  <a:ext uri="{FF2B5EF4-FFF2-40B4-BE49-F238E27FC236}">
                    <a16:creationId xmlns:a16="http://schemas.microsoft.com/office/drawing/2014/main" id="{A679C840-7FD4-5519-F5B2-D60BFF5F2B8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sz="1013"/>
              </a:p>
            </p:txBody>
          </p:sp>
          <p:sp>
            <p:nvSpPr>
              <p:cNvPr id="17" name="Freeform 14">
                <a:extLst>
                  <a:ext uri="{FF2B5EF4-FFF2-40B4-BE49-F238E27FC236}">
                    <a16:creationId xmlns:a16="http://schemas.microsoft.com/office/drawing/2014/main" id="{75755323-EB82-CA62-E870-54F95EA8663E}"/>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sz="1013"/>
              </a:p>
            </p:txBody>
          </p:sp>
          <p:sp>
            <p:nvSpPr>
              <p:cNvPr id="18" name="Freeform 15">
                <a:extLst>
                  <a:ext uri="{FF2B5EF4-FFF2-40B4-BE49-F238E27FC236}">
                    <a16:creationId xmlns:a16="http://schemas.microsoft.com/office/drawing/2014/main" id="{8D204FA7-029D-3E57-A009-F4F54383982E}"/>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sz="1013"/>
              </a:p>
            </p:txBody>
          </p:sp>
        </p:grpSp>
        <p:sp>
          <p:nvSpPr>
            <p:cNvPr id="13" name="Freeform 10">
              <a:extLst>
                <a:ext uri="{FF2B5EF4-FFF2-40B4-BE49-F238E27FC236}">
                  <a16:creationId xmlns:a16="http://schemas.microsoft.com/office/drawing/2014/main" id="{3B06566D-D048-1A10-4B36-040985CA3EF6}"/>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sz="1013"/>
            </a:p>
          </p:txBody>
        </p:sp>
        <p:sp>
          <p:nvSpPr>
            <p:cNvPr id="14" name="Freeform 11">
              <a:extLst>
                <a:ext uri="{FF2B5EF4-FFF2-40B4-BE49-F238E27FC236}">
                  <a16:creationId xmlns:a16="http://schemas.microsoft.com/office/drawing/2014/main" id="{FF2429D8-CECA-C970-2999-7EBDC7BE09A6}"/>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sz="1013"/>
            </a:p>
          </p:txBody>
        </p:sp>
      </p:grpSp>
      <p:pic>
        <p:nvPicPr>
          <p:cNvPr id="21" name="Picture 2">
            <a:extLst>
              <a:ext uri="{FF2B5EF4-FFF2-40B4-BE49-F238E27FC236}">
                <a16:creationId xmlns:a16="http://schemas.microsoft.com/office/drawing/2014/main" id="{1802C891-D8D5-9385-452D-3B230CF747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66014" y="6887795"/>
            <a:ext cx="914400" cy="541090"/>
          </a:xfrm>
          <a:prstGeom prst="rect">
            <a:avLst/>
          </a:prstGeom>
        </p:spPr>
      </p:pic>
      <p:sp>
        <p:nvSpPr>
          <p:cNvPr id="43" name="TextBox 4">
            <a:extLst>
              <a:ext uri="{FF2B5EF4-FFF2-40B4-BE49-F238E27FC236}">
                <a16:creationId xmlns:a16="http://schemas.microsoft.com/office/drawing/2014/main" id="{C77AEEDE-155D-47C6-5C2E-1ED316AC1228}"/>
              </a:ext>
            </a:extLst>
          </p:cNvPr>
          <p:cNvSpPr txBox="1"/>
          <p:nvPr/>
        </p:nvSpPr>
        <p:spPr>
          <a:xfrm>
            <a:off x="461910" y="228584"/>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sp>
        <p:nvSpPr>
          <p:cNvPr id="52" name="TextBox 19">
            <a:extLst>
              <a:ext uri="{FF2B5EF4-FFF2-40B4-BE49-F238E27FC236}">
                <a16:creationId xmlns:a16="http://schemas.microsoft.com/office/drawing/2014/main" id="{EE47BA3F-63F7-24A6-D12F-A1CF947E50A7}"/>
              </a:ext>
            </a:extLst>
          </p:cNvPr>
          <p:cNvSpPr txBox="1"/>
          <p:nvPr/>
        </p:nvSpPr>
        <p:spPr>
          <a:xfrm>
            <a:off x="993380" y="892308"/>
            <a:ext cx="2291486" cy="218008"/>
          </a:xfrm>
          <a:prstGeom prst="rect">
            <a:avLst/>
          </a:prstGeom>
        </p:spPr>
        <p:txBody>
          <a:bodyPr wrap="square" lIns="0" tIns="0" rIns="0" bIns="0" rtlCol="0" anchor="t">
            <a:spAutoFit/>
          </a:bodyPr>
          <a:lstStyle/>
          <a:p>
            <a:pPr>
              <a:lnSpc>
                <a:spcPts val="1722"/>
              </a:lnSpc>
            </a:pPr>
            <a:r>
              <a:rPr lang="en-US" sz="1565" dirty="0">
                <a:solidFill>
                  <a:srgbClr val="FFFFFF"/>
                </a:solidFill>
                <a:ea typeface="Open Sauce"/>
                <a:cs typeface="Open Sauce"/>
                <a:sym typeface="Open Sauce"/>
              </a:rPr>
              <a:t>PROJECT MANAGEMENT</a:t>
            </a:r>
          </a:p>
        </p:txBody>
      </p:sp>
      <p:sp>
        <p:nvSpPr>
          <p:cNvPr id="57" name="TextBox 24">
            <a:extLst>
              <a:ext uri="{FF2B5EF4-FFF2-40B4-BE49-F238E27FC236}">
                <a16:creationId xmlns:a16="http://schemas.microsoft.com/office/drawing/2014/main" id="{727BDFE5-E3AF-5E27-1741-14FC62882D8F}"/>
              </a:ext>
            </a:extLst>
          </p:cNvPr>
          <p:cNvSpPr txBox="1"/>
          <p:nvPr/>
        </p:nvSpPr>
        <p:spPr>
          <a:xfrm>
            <a:off x="617743" y="464600"/>
            <a:ext cx="526806" cy="466346"/>
          </a:xfrm>
          <a:prstGeom prst="rect">
            <a:avLst/>
          </a:prstGeom>
        </p:spPr>
        <p:txBody>
          <a:bodyPr wrap="square" lIns="0" tIns="0" rIns="0" bIns="0" rtlCol="0" anchor="t">
            <a:spAutoFit/>
          </a:bodyPr>
          <a:lstStyle/>
          <a:p>
            <a:pPr marL="0" lvl="0" indent="0" algn="l">
              <a:lnSpc>
                <a:spcPts val="3266"/>
              </a:lnSpc>
            </a:pPr>
            <a:r>
              <a:rPr lang="en-US" sz="4400" dirty="0">
                <a:solidFill>
                  <a:srgbClr val="FFFFFF"/>
                </a:solidFill>
                <a:ea typeface="Open Sauce Bold"/>
                <a:cs typeface="Open Sauce Bold"/>
                <a:sym typeface="Open Sauce Bold"/>
              </a:rPr>
              <a:t>1</a:t>
            </a:r>
          </a:p>
        </p:txBody>
      </p:sp>
      <p:sp>
        <p:nvSpPr>
          <p:cNvPr id="61" name="TextBox 24">
            <a:extLst>
              <a:ext uri="{FF2B5EF4-FFF2-40B4-BE49-F238E27FC236}">
                <a16:creationId xmlns:a16="http://schemas.microsoft.com/office/drawing/2014/main" id="{5FD42594-467E-B353-87B2-092A82AD40EB}"/>
              </a:ext>
            </a:extLst>
          </p:cNvPr>
          <p:cNvSpPr txBox="1"/>
          <p:nvPr/>
        </p:nvSpPr>
        <p:spPr>
          <a:xfrm>
            <a:off x="4016449" y="464600"/>
            <a:ext cx="526806" cy="466346"/>
          </a:xfrm>
          <a:prstGeom prst="rect">
            <a:avLst/>
          </a:prstGeom>
        </p:spPr>
        <p:txBody>
          <a:bodyPr wrap="square" lIns="0" tIns="0" rIns="0" bIns="0" rtlCol="0" anchor="t">
            <a:spAutoFit/>
          </a:bodyPr>
          <a:lstStyle/>
          <a:p>
            <a:pPr marL="0" lvl="0" indent="0" algn="l">
              <a:lnSpc>
                <a:spcPts val="3266"/>
              </a:lnSpc>
            </a:pPr>
            <a:r>
              <a:rPr lang="en-US" sz="4400" dirty="0">
                <a:solidFill>
                  <a:srgbClr val="FFFFFF"/>
                </a:solidFill>
                <a:ea typeface="Open Sauce Bold"/>
                <a:cs typeface="Open Sauce Bold"/>
                <a:sym typeface="Open Sauce Bold"/>
              </a:rPr>
              <a:t>2</a:t>
            </a:r>
          </a:p>
        </p:txBody>
      </p:sp>
      <p:grpSp>
        <p:nvGrpSpPr>
          <p:cNvPr id="31" name="Group 2">
            <a:extLst>
              <a:ext uri="{FF2B5EF4-FFF2-40B4-BE49-F238E27FC236}">
                <a16:creationId xmlns:a16="http://schemas.microsoft.com/office/drawing/2014/main" id="{FA01FEFC-8CD5-4ED8-BFB8-52B518FFC010}"/>
              </a:ext>
            </a:extLst>
          </p:cNvPr>
          <p:cNvGrpSpPr/>
          <p:nvPr/>
        </p:nvGrpSpPr>
        <p:grpSpPr>
          <a:xfrm>
            <a:off x="10490867" y="5576952"/>
            <a:ext cx="968136" cy="2247210"/>
            <a:chOff x="4413794" y="4725223"/>
            <a:chExt cx="421607" cy="978622"/>
          </a:xfrm>
          <a:solidFill>
            <a:schemeClr val="bg1">
              <a:alpha val="58000"/>
            </a:schemeClr>
          </a:solidFill>
        </p:grpSpPr>
        <p:grpSp>
          <p:nvGrpSpPr>
            <p:cNvPr id="33" name="Graphic 2">
              <a:extLst>
                <a:ext uri="{FF2B5EF4-FFF2-40B4-BE49-F238E27FC236}">
                  <a16:creationId xmlns:a16="http://schemas.microsoft.com/office/drawing/2014/main" id="{9CC4A51B-4C20-42C4-9D33-27C64157CCF9}"/>
                </a:ext>
              </a:extLst>
            </p:cNvPr>
            <p:cNvGrpSpPr/>
            <p:nvPr/>
          </p:nvGrpSpPr>
          <p:grpSpPr>
            <a:xfrm>
              <a:off x="4413794" y="4757590"/>
              <a:ext cx="421607" cy="535957"/>
              <a:chOff x="4413794" y="4757590"/>
              <a:chExt cx="421607" cy="535957"/>
            </a:xfrm>
            <a:grpFill/>
          </p:grpSpPr>
          <p:sp>
            <p:nvSpPr>
              <p:cNvPr id="41" name="Freeform 16">
                <a:extLst>
                  <a:ext uri="{FF2B5EF4-FFF2-40B4-BE49-F238E27FC236}">
                    <a16:creationId xmlns:a16="http://schemas.microsoft.com/office/drawing/2014/main" id="{29AEDB60-3B61-47B3-9D6E-B66AF2E95F2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sz="1013"/>
              </a:p>
            </p:txBody>
          </p:sp>
          <p:sp>
            <p:nvSpPr>
              <p:cNvPr id="42" name="Freeform 17">
                <a:extLst>
                  <a:ext uri="{FF2B5EF4-FFF2-40B4-BE49-F238E27FC236}">
                    <a16:creationId xmlns:a16="http://schemas.microsoft.com/office/drawing/2014/main" id="{E32586C4-BD95-452A-B524-7F406C56F9EF}"/>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sz="1013"/>
              </a:p>
            </p:txBody>
          </p:sp>
        </p:grpSp>
        <p:grpSp>
          <p:nvGrpSpPr>
            <p:cNvPr id="34" name="Graphic 2">
              <a:extLst>
                <a:ext uri="{FF2B5EF4-FFF2-40B4-BE49-F238E27FC236}">
                  <a16:creationId xmlns:a16="http://schemas.microsoft.com/office/drawing/2014/main" id="{9E0F59DA-0C6D-4627-AD9D-EAEDAC7CB461}"/>
                </a:ext>
              </a:extLst>
            </p:cNvPr>
            <p:cNvGrpSpPr/>
            <p:nvPr/>
          </p:nvGrpSpPr>
          <p:grpSpPr>
            <a:xfrm>
              <a:off x="4539076" y="4725223"/>
              <a:ext cx="126381" cy="222760"/>
              <a:chOff x="4539076" y="4725223"/>
              <a:chExt cx="126381" cy="222760"/>
            </a:xfrm>
            <a:grpFill/>
          </p:grpSpPr>
          <p:sp>
            <p:nvSpPr>
              <p:cNvPr id="37" name="Freeform 12">
                <a:extLst>
                  <a:ext uri="{FF2B5EF4-FFF2-40B4-BE49-F238E27FC236}">
                    <a16:creationId xmlns:a16="http://schemas.microsoft.com/office/drawing/2014/main" id="{3D2FCC1D-6F45-43E4-8D89-081EE0A08EC0}"/>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sz="1013"/>
              </a:p>
            </p:txBody>
          </p:sp>
          <p:sp>
            <p:nvSpPr>
              <p:cNvPr id="38" name="Freeform 13">
                <a:extLst>
                  <a:ext uri="{FF2B5EF4-FFF2-40B4-BE49-F238E27FC236}">
                    <a16:creationId xmlns:a16="http://schemas.microsoft.com/office/drawing/2014/main" id="{AFC6CF38-AB7E-4369-AC6E-7A7054F6F154}"/>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sz="1013"/>
              </a:p>
            </p:txBody>
          </p:sp>
          <p:sp>
            <p:nvSpPr>
              <p:cNvPr id="39" name="Freeform 14">
                <a:extLst>
                  <a:ext uri="{FF2B5EF4-FFF2-40B4-BE49-F238E27FC236}">
                    <a16:creationId xmlns:a16="http://schemas.microsoft.com/office/drawing/2014/main" id="{F6E767D6-26A8-43D5-9388-6F9D3E1E36FA}"/>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sz="1013"/>
              </a:p>
            </p:txBody>
          </p:sp>
          <p:sp>
            <p:nvSpPr>
              <p:cNvPr id="40" name="Freeform 15">
                <a:extLst>
                  <a:ext uri="{FF2B5EF4-FFF2-40B4-BE49-F238E27FC236}">
                    <a16:creationId xmlns:a16="http://schemas.microsoft.com/office/drawing/2014/main" id="{ADEAB12A-72F6-46EB-90A0-5C6CE5CDBAC6}"/>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sz="1013"/>
              </a:p>
            </p:txBody>
          </p:sp>
        </p:grpSp>
        <p:sp>
          <p:nvSpPr>
            <p:cNvPr id="35" name="Freeform 10">
              <a:extLst>
                <a:ext uri="{FF2B5EF4-FFF2-40B4-BE49-F238E27FC236}">
                  <a16:creationId xmlns:a16="http://schemas.microsoft.com/office/drawing/2014/main" id="{4498558F-71F9-4040-A55B-6756CF9BC3DC}"/>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sz="1013"/>
            </a:p>
          </p:txBody>
        </p:sp>
        <p:sp>
          <p:nvSpPr>
            <p:cNvPr id="36" name="Freeform 11">
              <a:extLst>
                <a:ext uri="{FF2B5EF4-FFF2-40B4-BE49-F238E27FC236}">
                  <a16:creationId xmlns:a16="http://schemas.microsoft.com/office/drawing/2014/main" id="{5A8BD691-5DA9-4FA1-82BE-CE1738901AE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sz="1013"/>
            </a:p>
          </p:txBody>
        </p:sp>
      </p:grpSp>
    </p:spTree>
    <p:extLst>
      <p:ext uri="{BB962C8B-B14F-4D97-AF65-F5344CB8AC3E}">
        <p14:creationId xmlns:p14="http://schemas.microsoft.com/office/powerpoint/2010/main" val="3380883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EBF5F-8F58-6B47-7C70-7837B66CD140}"/>
            </a:ext>
          </a:extLst>
        </p:cNvPr>
        <p:cNvGrpSpPr/>
        <p:nvPr/>
      </p:nvGrpSpPr>
      <p:grpSpPr>
        <a:xfrm>
          <a:off x="0" y="0"/>
          <a:ext cx="0" cy="0"/>
          <a:chOff x="0" y="0"/>
          <a:chExt cx="0" cy="0"/>
        </a:xfrm>
      </p:grpSpPr>
      <p:grpSp>
        <p:nvGrpSpPr>
          <p:cNvPr id="10" name="Group 2">
            <a:extLst>
              <a:ext uri="{FF2B5EF4-FFF2-40B4-BE49-F238E27FC236}">
                <a16:creationId xmlns:a16="http://schemas.microsoft.com/office/drawing/2014/main" id="{EF8ACC73-7FA3-F0EF-6577-BC872C4B16B9}"/>
              </a:ext>
            </a:extLst>
          </p:cNvPr>
          <p:cNvGrpSpPr/>
          <p:nvPr/>
        </p:nvGrpSpPr>
        <p:grpSpPr>
          <a:xfrm>
            <a:off x="9076239" y="3176363"/>
            <a:ext cx="968136" cy="2247210"/>
            <a:chOff x="4413794" y="4725223"/>
            <a:chExt cx="421607" cy="978622"/>
          </a:xfrm>
          <a:solidFill>
            <a:schemeClr val="bg1">
              <a:alpha val="58000"/>
            </a:schemeClr>
          </a:solidFill>
        </p:grpSpPr>
        <p:grpSp>
          <p:nvGrpSpPr>
            <p:cNvPr id="11" name="Graphic 2">
              <a:extLst>
                <a:ext uri="{FF2B5EF4-FFF2-40B4-BE49-F238E27FC236}">
                  <a16:creationId xmlns:a16="http://schemas.microsoft.com/office/drawing/2014/main" id="{826C78D3-20C2-0B4D-DC4E-D01D619723A2}"/>
                </a:ext>
              </a:extLst>
            </p:cNvPr>
            <p:cNvGrpSpPr/>
            <p:nvPr/>
          </p:nvGrpSpPr>
          <p:grpSpPr>
            <a:xfrm>
              <a:off x="4413794" y="4757590"/>
              <a:ext cx="421607" cy="535957"/>
              <a:chOff x="4413794" y="4757590"/>
              <a:chExt cx="421607" cy="535957"/>
            </a:xfrm>
            <a:grpFill/>
          </p:grpSpPr>
          <p:sp>
            <p:nvSpPr>
              <p:cNvPr id="19" name="Freeform 16">
                <a:extLst>
                  <a:ext uri="{FF2B5EF4-FFF2-40B4-BE49-F238E27FC236}">
                    <a16:creationId xmlns:a16="http://schemas.microsoft.com/office/drawing/2014/main" id="{8D887938-352C-148A-75B9-80C313CBFE0E}"/>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sz="1013"/>
              </a:p>
            </p:txBody>
          </p:sp>
          <p:sp>
            <p:nvSpPr>
              <p:cNvPr id="20" name="Freeform 17">
                <a:extLst>
                  <a:ext uri="{FF2B5EF4-FFF2-40B4-BE49-F238E27FC236}">
                    <a16:creationId xmlns:a16="http://schemas.microsoft.com/office/drawing/2014/main" id="{BC780880-4D8F-D0FA-6C2B-60F802646F4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sz="1013"/>
              </a:p>
            </p:txBody>
          </p:sp>
        </p:grpSp>
        <p:grpSp>
          <p:nvGrpSpPr>
            <p:cNvPr id="12" name="Graphic 2">
              <a:extLst>
                <a:ext uri="{FF2B5EF4-FFF2-40B4-BE49-F238E27FC236}">
                  <a16:creationId xmlns:a16="http://schemas.microsoft.com/office/drawing/2014/main" id="{495CE303-061A-B939-5FB8-C344C575D519}"/>
                </a:ext>
              </a:extLst>
            </p:cNvPr>
            <p:cNvGrpSpPr/>
            <p:nvPr/>
          </p:nvGrpSpPr>
          <p:grpSpPr>
            <a:xfrm>
              <a:off x="4539076" y="4725223"/>
              <a:ext cx="126381" cy="222760"/>
              <a:chOff x="4539076" y="4725223"/>
              <a:chExt cx="126381" cy="222760"/>
            </a:xfrm>
            <a:grpFill/>
          </p:grpSpPr>
          <p:sp>
            <p:nvSpPr>
              <p:cNvPr id="15" name="Freeform 12">
                <a:extLst>
                  <a:ext uri="{FF2B5EF4-FFF2-40B4-BE49-F238E27FC236}">
                    <a16:creationId xmlns:a16="http://schemas.microsoft.com/office/drawing/2014/main" id="{9017E883-0DD7-CCC6-C67E-4798B726C642}"/>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sz="1013"/>
              </a:p>
            </p:txBody>
          </p:sp>
          <p:sp>
            <p:nvSpPr>
              <p:cNvPr id="16" name="Freeform 13">
                <a:extLst>
                  <a:ext uri="{FF2B5EF4-FFF2-40B4-BE49-F238E27FC236}">
                    <a16:creationId xmlns:a16="http://schemas.microsoft.com/office/drawing/2014/main" id="{A679C840-7FD4-5519-F5B2-D60BFF5F2B8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sz="1013"/>
              </a:p>
            </p:txBody>
          </p:sp>
          <p:sp>
            <p:nvSpPr>
              <p:cNvPr id="17" name="Freeform 14">
                <a:extLst>
                  <a:ext uri="{FF2B5EF4-FFF2-40B4-BE49-F238E27FC236}">
                    <a16:creationId xmlns:a16="http://schemas.microsoft.com/office/drawing/2014/main" id="{75755323-EB82-CA62-E870-54F95EA8663E}"/>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sz="1013"/>
              </a:p>
            </p:txBody>
          </p:sp>
          <p:sp>
            <p:nvSpPr>
              <p:cNvPr id="18" name="Freeform 15">
                <a:extLst>
                  <a:ext uri="{FF2B5EF4-FFF2-40B4-BE49-F238E27FC236}">
                    <a16:creationId xmlns:a16="http://schemas.microsoft.com/office/drawing/2014/main" id="{8D204FA7-029D-3E57-A009-F4F54383982E}"/>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sz="1013"/>
              </a:p>
            </p:txBody>
          </p:sp>
        </p:grpSp>
        <p:sp>
          <p:nvSpPr>
            <p:cNvPr id="13" name="Freeform 10">
              <a:extLst>
                <a:ext uri="{FF2B5EF4-FFF2-40B4-BE49-F238E27FC236}">
                  <a16:creationId xmlns:a16="http://schemas.microsoft.com/office/drawing/2014/main" id="{3B06566D-D048-1A10-4B36-040985CA3EF6}"/>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sz="1013"/>
            </a:p>
          </p:txBody>
        </p:sp>
        <p:sp>
          <p:nvSpPr>
            <p:cNvPr id="14" name="Freeform 11">
              <a:extLst>
                <a:ext uri="{FF2B5EF4-FFF2-40B4-BE49-F238E27FC236}">
                  <a16:creationId xmlns:a16="http://schemas.microsoft.com/office/drawing/2014/main" id="{FF2429D8-CECA-C970-2999-7EBDC7BE09A6}"/>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sz="1013"/>
            </a:p>
          </p:txBody>
        </p:sp>
      </p:grpSp>
      <p:pic>
        <p:nvPicPr>
          <p:cNvPr id="21" name="Picture 2">
            <a:extLst>
              <a:ext uri="{FF2B5EF4-FFF2-40B4-BE49-F238E27FC236}">
                <a16:creationId xmlns:a16="http://schemas.microsoft.com/office/drawing/2014/main" id="{1802C891-D8D5-9385-452D-3B230CF747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66014" y="6887795"/>
            <a:ext cx="914400" cy="541090"/>
          </a:xfrm>
          <a:prstGeom prst="rect">
            <a:avLst/>
          </a:prstGeom>
        </p:spPr>
      </p:pic>
      <p:sp>
        <p:nvSpPr>
          <p:cNvPr id="43" name="TextBox 4">
            <a:extLst>
              <a:ext uri="{FF2B5EF4-FFF2-40B4-BE49-F238E27FC236}">
                <a16:creationId xmlns:a16="http://schemas.microsoft.com/office/drawing/2014/main" id="{C77AEEDE-155D-47C6-5C2E-1ED316AC1228}"/>
              </a:ext>
            </a:extLst>
          </p:cNvPr>
          <p:cNvSpPr txBox="1"/>
          <p:nvPr/>
        </p:nvSpPr>
        <p:spPr>
          <a:xfrm>
            <a:off x="461910" y="228584"/>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sp>
        <p:nvSpPr>
          <p:cNvPr id="45" name="Freeform 7">
            <a:extLst>
              <a:ext uri="{FF2B5EF4-FFF2-40B4-BE49-F238E27FC236}">
                <a16:creationId xmlns:a16="http://schemas.microsoft.com/office/drawing/2014/main" id="{30BF49EF-F6C1-2BAF-94C9-71EB63843C0A}"/>
              </a:ext>
            </a:extLst>
          </p:cNvPr>
          <p:cNvSpPr/>
          <p:nvPr/>
        </p:nvSpPr>
        <p:spPr>
          <a:xfrm>
            <a:off x="3545744" y="229211"/>
            <a:ext cx="3828205" cy="2298474"/>
          </a:xfrm>
          <a:prstGeom prst="chevron">
            <a:avLst>
              <a:gd name="adj" fmla="val 30934"/>
            </a:avLst>
          </a:prstGeom>
          <a:solidFill>
            <a:srgbClr val="2C6756"/>
          </a:solidFill>
        </p:spPr>
        <p:txBody>
          <a:bodyPr/>
          <a:lstStyle/>
          <a:p>
            <a:endParaRPr lang="en-GB" dirty="0"/>
          </a:p>
        </p:txBody>
      </p:sp>
      <p:sp>
        <p:nvSpPr>
          <p:cNvPr id="52" name="TextBox 19">
            <a:extLst>
              <a:ext uri="{FF2B5EF4-FFF2-40B4-BE49-F238E27FC236}">
                <a16:creationId xmlns:a16="http://schemas.microsoft.com/office/drawing/2014/main" id="{EE47BA3F-63F7-24A6-D12F-A1CF947E50A7}"/>
              </a:ext>
            </a:extLst>
          </p:cNvPr>
          <p:cNvSpPr txBox="1"/>
          <p:nvPr/>
        </p:nvSpPr>
        <p:spPr>
          <a:xfrm>
            <a:off x="993380" y="892308"/>
            <a:ext cx="2291486" cy="218008"/>
          </a:xfrm>
          <a:prstGeom prst="rect">
            <a:avLst/>
          </a:prstGeom>
        </p:spPr>
        <p:txBody>
          <a:bodyPr wrap="square" lIns="0" tIns="0" rIns="0" bIns="0" rtlCol="0" anchor="t">
            <a:spAutoFit/>
          </a:bodyPr>
          <a:lstStyle/>
          <a:p>
            <a:pPr>
              <a:lnSpc>
                <a:spcPts val="1722"/>
              </a:lnSpc>
            </a:pPr>
            <a:r>
              <a:rPr lang="en-US" sz="1565" dirty="0">
                <a:solidFill>
                  <a:srgbClr val="FFFFFF"/>
                </a:solidFill>
                <a:ea typeface="Open Sauce"/>
                <a:cs typeface="Open Sauce"/>
                <a:sym typeface="Open Sauce"/>
              </a:rPr>
              <a:t>PROJECT MANAGEMENT</a:t>
            </a:r>
          </a:p>
        </p:txBody>
      </p:sp>
      <p:sp>
        <p:nvSpPr>
          <p:cNvPr id="54" name="TextBox 21">
            <a:extLst>
              <a:ext uri="{FF2B5EF4-FFF2-40B4-BE49-F238E27FC236}">
                <a16:creationId xmlns:a16="http://schemas.microsoft.com/office/drawing/2014/main" id="{F1E93BFE-A1BA-F025-D7C0-9FA104E9989B}"/>
              </a:ext>
            </a:extLst>
          </p:cNvPr>
          <p:cNvSpPr txBox="1"/>
          <p:nvPr/>
        </p:nvSpPr>
        <p:spPr>
          <a:xfrm>
            <a:off x="4459453" y="700326"/>
            <a:ext cx="2174360" cy="1308050"/>
          </a:xfrm>
          <a:prstGeom prst="rect">
            <a:avLst/>
          </a:prstGeom>
        </p:spPr>
        <p:txBody>
          <a:bodyPr wrap="square" lIns="0" tIns="0" rIns="0" bIns="0" rtlCol="0" anchor="t">
            <a:spAutoFit/>
          </a:bodyPr>
          <a:lstStyle/>
          <a:p>
            <a:pPr>
              <a:lnSpc>
                <a:spcPts val="1722"/>
              </a:lnSpc>
            </a:pPr>
            <a:r>
              <a:rPr lang="en-US" sz="1565" dirty="0">
                <a:solidFill>
                  <a:srgbClr val="FFFFFF"/>
                </a:solidFill>
                <a:ea typeface="Open Sauce"/>
                <a:cs typeface="Open Sauce"/>
                <a:sym typeface="Open Sauce"/>
              </a:rPr>
              <a:t>Inspiration &amp; Awareness Creation - The Inspirational Good Practice Guide to</a:t>
            </a:r>
          </a:p>
          <a:p>
            <a:pPr algn="just">
              <a:lnSpc>
                <a:spcPts val="1722"/>
              </a:lnSpc>
            </a:pPr>
            <a:r>
              <a:rPr lang="en-US" sz="1565" dirty="0">
                <a:solidFill>
                  <a:srgbClr val="FFFFFF"/>
                </a:solidFill>
                <a:ea typeface="Open Sauce"/>
                <a:cs typeface="Open Sauce"/>
                <a:sym typeface="Open Sauce"/>
              </a:rPr>
              <a:t>Plant-Based Food Product Development</a:t>
            </a:r>
          </a:p>
        </p:txBody>
      </p:sp>
      <p:sp>
        <p:nvSpPr>
          <p:cNvPr id="55" name="TextBox 22">
            <a:extLst>
              <a:ext uri="{FF2B5EF4-FFF2-40B4-BE49-F238E27FC236}">
                <a16:creationId xmlns:a16="http://schemas.microsoft.com/office/drawing/2014/main" id="{EDC37DEF-8B19-7660-6009-A74A1B5C138F}"/>
              </a:ext>
            </a:extLst>
          </p:cNvPr>
          <p:cNvSpPr txBox="1"/>
          <p:nvPr/>
        </p:nvSpPr>
        <p:spPr>
          <a:xfrm>
            <a:off x="7675631" y="846845"/>
            <a:ext cx="2561021" cy="296491"/>
          </a:xfrm>
          <a:prstGeom prst="rect">
            <a:avLst/>
          </a:prstGeom>
        </p:spPr>
        <p:txBody>
          <a:bodyPr wrap="square" lIns="0" tIns="0" rIns="0" bIns="0" rtlCol="0" anchor="t">
            <a:spAutoFit/>
          </a:bodyPr>
          <a:lstStyle/>
          <a:p>
            <a:pPr marL="0" lvl="0" indent="0" algn="l">
              <a:lnSpc>
                <a:spcPts val="2268"/>
              </a:lnSpc>
            </a:pPr>
            <a:endParaRPr lang="en-US" sz="2223" b="1" dirty="0">
              <a:solidFill>
                <a:srgbClr val="FFFFFF"/>
              </a:solidFill>
              <a:ea typeface="Open Sauce Bold"/>
              <a:cs typeface="Open Sauce Bold"/>
              <a:sym typeface="Open Sauce Bold"/>
            </a:endParaRPr>
          </a:p>
        </p:txBody>
      </p:sp>
      <p:sp>
        <p:nvSpPr>
          <p:cNvPr id="57" name="TextBox 24">
            <a:extLst>
              <a:ext uri="{FF2B5EF4-FFF2-40B4-BE49-F238E27FC236}">
                <a16:creationId xmlns:a16="http://schemas.microsoft.com/office/drawing/2014/main" id="{727BDFE5-E3AF-5E27-1741-14FC62882D8F}"/>
              </a:ext>
            </a:extLst>
          </p:cNvPr>
          <p:cNvSpPr txBox="1"/>
          <p:nvPr/>
        </p:nvSpPr>
        <p:spPr>
          <a:xfrm>
            <a:off x="617743" y="464600"/>
            <a:ext cx="526806" cy="466346"/>
          </a:xfrm>
          <a:prstGeom prst="rect">
            <a:avLst/>
          </a:prstGeom>
        </p:spPr>
        <p:txBody>
          <a:bodyPr wrap="square" lIns="0" tIns="0" rIns="0" bIns="0" rtlCol="0" anchor="t">
            <a:spAutoFit/>
          </a:bodyPr>
          <a:lstStyle/>
          <a:p>
            <a:pPr marL="0" lvl="0" indent="0" algn="l">
              <a:lnSpc>
                <a:spcPts val="3266"/>
              </a:lnSpc>
            </a:pPr>
            <a:r>
              <a:rPr lang="en-US" sz="4400" dirty="0">
                <a:solidFill>
                  <a:srgbClr val="FFFFFF"/>
                </a:solidFill>
                <a:ea typeface="Open Sauce Bold"/>
                <a:cs typeface="Open Sauce Bold"/>
                <a:sym typeface="Open Sauce Bold"/>
              </a:rPr>
              <a:t>1</a:t>
            </a:r>
          </a:p>
        </p:txBody>
      </p:sp>
      <p:sp>
        <p:nvSpPr>
          <p:cNvPr id="61" name="TextBox 24">
            <a:extLst>
              <a:ext uri="{FF2B5EF4-FFF2-40B4-BE49-F238E27FC236}">
                <a16:creationId xmlns:a16="http://schemas.microsoft.com/office/drawing/2014/main" id="{5FD42594-467E-B353-87B2-092A82AD40EB}"/>
              </a:ext>
            </a:extLst>
          </p:cNvPr>
          <p:cNvSpPr txBox="1"/>
          <p:nvPr/>
        </p:nvSpPr>
        <p:spPr>
          <a:xfrm>
            <a:off x="4016449" y="464600"/>
            <a:ext cx="526806" cy="466346"/>
          </a:xfrm>
          <a:prstGeom prst="rect">
            <a:avLst/>
          </a:prstGeom>
        </p:spPr>
        <p:txBody>
          <a:bodyPr wrap="square" lIns="0" tIns="0" rIns="0" bIns="0" rtlCol="0" anchor="t">
            <a:spAutoFit/>
          </a:bodyPr>
          <a:lstStyle/>
          <a:p>
            <a:pPr marL="0" lvl="0" indent="0" algn="l">
              <a:lnSpc>
                <a:spcPts val="3266"/>
              </a:lnSpc>
            </a:pPr>
            <a:r>
              <a:rPr lang="en-US" sz="4400" dirty="0">
                <a:solidFill>
                  <a:srgbClr val="FFFFFF"/>
                </a:solidFill>
                <a:ea typeface="Open Sauce Bold"/>
                <a:cs typeface="Open Sauce Bold"/>
                <a:sym typeface="Open Sauce Bold"/>
              </a:rPr>
              <a:t>2</a:t>
            </a:r>
          </a:p>
        </p:txBody>
      </p:sp>
      <p:grpSp>
        <p:nvGrpSpPr>
          <p:cNvPr id="31" name="Group 2">
            <a:extLst>
              <a:ext uri="{FF2B5EF4-FFF2-40B4-BE49-F238E27FC236}">
                <a16:creationId xmlns:a16="http://schemas.microsoft.com/office/drawing/2014/main" id="{FA01FEFC-8CD5-4ED8-BFB8-52B518FFC010}"/>
              </a:ext>
            </a:extLst>
          </p:cNvPr>
          <p:cNvGrpSpPr/>
          <p:nvPr/>
        </p:nvGrpSpPr>
        <p:grpSpPr>
          <a:xfrm>
            <a:off x="10490867" y="5576952"/>
            <a:ext cx="968136" cy="2247210"/>
            <a:chOff x="4413794" y="4725223"/>
            <a:chExt cx="421607" cy="978622"/>
          </a:xfrm>
          <a:solidFill>
            <a:schemeClr val="bg1">
              <a:alpha val="58000"/>
            </a:schemeClr>
          </a:solidFill>
        </p:grpSpPr>
        <p:grpSp>
          <p:nvGrpSpPr>
            <p:cNvPr id="33" name="Graphic 2">
              <a:extLst>
                <a:ext uri="{FF2B5EF4-FFF2-40B4-BE49-F238E27FC236}">
                  <a16:creationId xmlns:a16="http://schemas.microsoft.com/office/drawing/2014/main" id="{9CC4A51B-4C20-42C4-9D33-27C64157CCF9}"/>
                </a:ext>
              </a:extLst>
            </p:cNvPr>
            <p:cNvGrpSpPr/>
            <p:nvPr/>
          </p:nvGrpSpPr>
          <p:grpSpPr>
            <a:xfrm>
              <a:off x="4413794" y="4757590"/>
              <a:ext cx="421607" cy="535957"/>
              <a:chOff x="4413794" y="4757590"/>
              <a:chExt cx="421607" cy="535957"/>
            </a:xfrm>
            <a:grpFill/>
          </p:grpSpPr>
          <p:sp>
            <p:nvSpPr>
              <p:cNvPr id="41" name="Freeform 16">
                <a:extLst>
                  <a:ext uri="{FF2B5EF4-FFF2-40B4-BE49-F238E27FC236}">
                    <a16:creationId xmlns:a16="http://schemas.microsoft.com/office/drawing/2014/main" id="{29AEDB60-3B61-47B3-9D6E-B66AF2E95F2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sz="1013"/>
              </a:p>
            </p:txBody>
          </p:sp>
          <p:sp>
            <p:nvSpPr>
              <p:cNvPr id="42" name="Freeform 17">
                <a:extLst>
                  <a:ext uri="{FF2B5EF4-FFF2-40B4-BE49-F238E27FC236}">
                    <a16:creationId xmlns:a16="http://schemas.microsoft.com/office/drawing/2014/main" id="{E32586C4-BD95-452A-B524-7F406C56F9EF}"/>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sz="1013"/>
              </a:p>
            </p:txBody>
          </p:sp>
        </p:grpSp>
        <p:grpSp>
          <p:nvGrpSpPr>
            <p:cNvPr id="34" name="Graphic 2">
              <a:extLst>
                <a:ext uri="{FF2B5EF4-FFF2-40B4-BE49-F238E27FC236}">
                  <a16:creationId xmlns:a16="http://schemas.microsoft.com/office/drawing/2014/main" id="{9E0F59DA-0C6D-4627-AD9D-EAEDAC7CB461}"/>
                </a:ext>
              </a:extLst>
            </p:cNvPr>
            <p:cNvGrpSpPr/>
            <p:nvPr/>
          </p:nvGrpSpPr>
          <p:grpSpPr>
            <a:xfrm>
              <a:off x="4539076" y="4725223"/>
              <a:ext cx="126381" cy="222760"/>
              <a:chOff x="4539076" y="4725223"/>
              <a:chExt cx="126381" cy="222760"/>
            </a:xfrm>
            <a:grpFill/>
          </p:grpSpPr>
          <p:sp>
            <p:nvSpPr>
              <p:cNvPr id="37" name="Freeform 12">
                <a:extLst>
                  <a:ext uri="{FF2B5EF4-FFF2-40B4-BE49-F238E27FC236}">
                    <a16:creationId xmlns:a16="http://schemas.microsoft.com/office/drawing/2014/main" id="{3D2FCC1D-6F45-43E4-8D89-081EE0A08EC0}"/>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sz="1013"/>
              </a:p>
            </p:txBody>
          </p:sp>
          <p:sp>
            <p:nvSpPr>
              <p:cNvPr id="38" name="Freeform 13">
                <a:extLst>
                  <a:ext uri="{FF2B5EF4-FFF2-40B4-BE49-F238E27FC236}">
                    <a16:creationId xmlns:a16="http://schemas.microsoft.com/office/drawing/2014/main" id="{AFC6CF38-AB7E-4369-AC6E-7A7054F6F154}"/>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sz="1013"/>
              </a:p>
            </p:txBody>
          </p:sp>
          <p:sp>
            <p:nvSpPr>
              <p:cNvPr id="39" name="Freeform 14">
                <a:extLst>
                  <a:ext uri="{FF2B5EF4-FFF2-40B4-BE49-F238E27FC236}">
                    <a16:creationId xmlns:a16="http://schemas.microsoft.com/office/drawing/2014/main" id="{F6E767D6-26A8-43D5-9388-6F9D3E1E36FA}"/>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sz="1013"/>
              </a:p>
            </p:txBody>
          </p:sp>
          <p:sp>
            <p:nvSpPr>
              <p:cNvPr id="40" name="Freeform 15">
                <a:extLst>
                  <a:ext uri="{FF2B5EF4-FFF2-40B4-BE49-F238E27FC236}">
                    <a16:creationId xmlns:a16="http://schemas.microsoft.com/office/drawing/2014/main" id="{ADEAB12A-72F6-46EB-90A0-5C6CE5CDBAC6}"/>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sz="1013"/>
              </a:p>
            </p:txBody>
          </p:sp>
        </p:grpSp>
        <p:sp>
          <p:nvSpPr>
            <p:cNvPr id="35" name="Freeform 10">
              <a:extLst>
                <a:ext uri="{FF2B5EF4-FFF2-40B4-BE49-F238E27FC236}">
                  <a16:creationId xmlns:a16="http://schemas.microsoft.com/office/drawing/2014/main" id="{4498558F-71F9-4040-A55B-6756CF9BC3DC}"/>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sz="1013"/>
            </a:p>
          </p:txBody>
        </p:sp>
        <p:sp>
          <p:nvSpPr>
            <p:cNvPr id="36" name="Freeform 11">
              <a:extLst>
                <a:ext uri="{FF2B5EF4-FFF2-40B4-BE49-F238E27FC236}">
                  <a16:creationId xmlns:a16="http://schemas.microsoft.com/office/drawing/2014/main" id="{5A8BD691-5DA9-4FA1-82BE-CE1738901AE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sz="1013"/>
            </a:p>
          </p:txBody>
        </p:sp>
      </p:grpSp>
    </p:spTree>
    <p:extLst>
      <p:ext uri="{BB962C8B-B14F-4D97-AF65-F5344CB8AC3E}">
        <p14:creationId xmlns:p14="http://schemas.microsoft.com/office/powerpoint/2010/main" val="1723375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EBF5F-8F58-6B47-7C70-7837B66CD140}"/>
            </a:ext>
          </a:extLst>
        </p:cNvPr>
        <p:cNvGrpSpPr/>
        <p:nvPr/>
      </p:nvGrpSpPr>
      <p:grpSpPr>
        <a:xfrm>
          <a:off x="0" y="0"/>
          <a:ext cx="0" cy="0"/>
          <a:chOff x="0" y="0"/>
          <a:chExt cx="0" cy="0"/>
        </a:xfrm>
      </p:grpSpPr>
      <p:grpSp>
        <p:nvGrpSpPr>
          <p:cNvPr id="10" name="Group 2">
            <a:extLst>
              <a:ext uri="{FF2B5EF4-FFF2-40B4-BE49-F238E27FC236}">
                <a16:creationId xmlns:a16="http://schemas.microsoft.com/office/drawing/2014/main" id="{EF8ACC73-7FA3-F0EF-6577-BC872C4B16B9}"/>
              </a:ext>
            </a:extLst>
          </p:cNvPr>
          <p:cNvGrpSpPr/>
          <p:nvPr/>
        </p:nvGrpSpPr>
        <p:grpSpPr>
          <a:xfrm>
            <a:off x="9076239" y="3176363"/>
            <a:ext cx="968136" cy="2247210"/>
            <a:chOff x="4413794" y="4725223"/>
            <a:chExt cx="421607" cy="978622"/>
          </a:xfrm>
          <a:solidFill>
            <a:schemeClr val="bg1">
              <a:alpha val="58000"/>
            </a:schemeClr>
          </a:solidFill>
        </p:grpSpPr>
        <p:grpSp>
          <p:nvGrpSpPr>
            <p:cNvPr id="11" name="Graphic 2">
              <a:extLst>
                <a:ext uri="{FF2B5EF4-FFF2-40B4-BE49-F238E27FC236}">
                  <a16:creationId xmlns:a16="http://schemas.microsoft.com/office/drawing/2014/main" id="{826C78D3-20C2-0B4D-DC4E-D01D619723A2}"/>
                </a:ext>
              </a:extLst>
            </p:cNvPr>
            <p:cNvGrpSpPr/>
            <p:nvPr/>
          </p:nvGrpSpPr>
          <p:grpSpPr>
            <a:xfrm>
              <a:off x="4413794" y="4757590"/>
              <a:ext cx="421607" cy="535957"/>
              <a:chOff x="4413794" y="4757590"/>
              <a:chExt cx="421607" cy="535957"/>
            </a:xfrm>
            <a:grpFill/>
          </p:grpSpPr>
          <p:sp>
            <p:nvSpPr>
              <p:cNvPr id="19" name="Freeform 16">
                <a:extLst>
                  <a:ext uri="{FF2B5EF4-FFF2-40B4-BE49-F238E27FC236}">
                    <a16:creationId xmlns:a16="http://schemas.microsoft.com/office/drawing/2014/main" id="{8D887938-352C-148A-75B9-80C313CBFE0E}"/>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sz="1013"/>
              </a:p>
            </p:txBody>
          </p:sp>
          <p:sp>
            <p:nvSpPr>
              <p:cNvPr id="20" name="Freeform 17">
                <a:extLst>
                  <a:ext uri="{FF2B5EF4-FFF2-40B4-BE49-F238E27FC236}">
                    <a16:creationId xmlns:a16="http://schemas.microsoft.com/office/drawing/2014/main" id="{BC780880-4D8F-D0FA-6C2B-60F802646F4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sz="1013"/>
              </a:p>
            </p:txBody>
          </p:sp>
        </p:grpSp>
        <p:grpSp>
          <p:nvGrpSpPr>
            <p:cNvPr id="12" name="Graphic 2">
              <a:extLst>
                <a:ext uri="{FF2B5EF4-FFF2-40B4-BE49-F238E27FC236}">
                  <a16:creationId xmlns:a16="http://schemas.microsoft.com/office/drawing/2014/main" id="{495CE303-061A-B939-5FB8-C344C575D519}"/>
                </a:ext>
              </a:extLst>
            </p:cNvPr>
            <p:cNvGrpSpPr/>
            <p:nvPr/>
          </p:nvGrpSpPr>
          <p:grpSpPr>
            <a:xfrm>
              <a:off x="4539076" y="4725223"/>
              <a:ext cx="126381" cy="222760"/>
              <a:chOff x="4539076" y="4725223"/>
              <a:chExt cx="126381" cy="222760"/>
            </a:xfrm>
            <a:grpFill/>
          </p:grpSpPr>
          <p:sp>
            <p:nvSpPr>
              <p:cNvPr id="15" name="Freeform 12">
                <a:extLst>
                  <a:ext uri="{FF2B5EF4-FFF2-40B4-BE49-F238E27FC236}">
                    <a16:creationId xmlns:a16="http://schemas.microsoft.com/office/drawing/2014/main" id="{9017E883-0DD7-CCC6-C67E-4798B726C642}"/>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sz="1013"/>
              </a:p>
            </p:txBody>
          </p:sp>
          <p:sp>
            <p:nvSpPr>
              <p:cNvPr id="16" name="Freeform 13">
                <a:extLst>
                  <a:ext uri="{FF2B5EF4-FFF2-40B4-BE49-F238E27FC236}">
                    <a16:creationId xmlns:a16="http://schemas.microsoft.com/office/drawing/2014/main" id="{A679C840-7FD4-5519-F5B2-D60BFF5F2B8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sz="1013"/>
              </a:p>
            </p:txBody>
          </p:sp>
          <p:sp>
            <p:nvSpPr>
              <p:cNvPr id="17" name="Freeform 14">
                <a:extLst>
                  <a:ext uri="{FF2B5EF4-FFF2-40B4-BE49-F238E27FC236}">
                    <a16:creationId xmlns:a16="http://schemas.microsoft.com/office/drawing/2014/main" id="{75755323-EB82-CA62-E870-54F95EA8663E}"/>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sz="1013"/>
              </a:p>
            </p:txBody>
          </p:sp>
          <p:sp>
            <p:nvSpPr>
              <p:cNvPr id="18" name="Freeform 15">
                <a:extLst>
                  <a:ext uri="{FF2B5EF4-FFF2-40B4-BE49-F238E27FC236}">
                    <a16:creationId xmlns:a16="http://schemas.microsoft.com/office/drawing/2014/main" id="{8D204FA7-029D-3E57-A009-F4F54383982E}"/>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sz="1013"/>
              </a:p>
            </p:txBody>
          </p:sp>
        </p:grpSp>
        <p:sp>
          <p:nvSpPr>
            <p:cNvPr id="13" name="Freeform 10">
              <a:extLst>
                <a:ext uri="{FF2B5EF4-FFF2-40B4-BE49-F238E27FC236}">
                  <a16:creationId xmlns:a16="http://schemas.microsoft.com/office/drawing/2014/main" id="{3B06566D-D048-1A10-4B36-040985CA3EF6}"/>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sz="1013"/>
            </a:p>
          </p:txBody>
        </p:sp>
        <p:sp>
          <p:nvSpPr>
            <p:cNvPr id="14" name="Freeform 11">
              <a:extLst>
                <a:ext uri="{FF2B5EF4-FFF2-40B4-BE49-F238E27FC236}">
                  <a16:creationId xmlns:a16="http://schemas.microsoft.com/office/drawing/2014/main" id="{FF2429D8-CECA-C970-2999-7EBDC7BE09A6}"/>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sz="1013"/>
            </a:p>
          </p:txBody>
        </p:sp>
      </p:grpSp>
      <p:pic>
        <p:nvPicPr>
          <p:cNvPr id="21" name="Picture 2">
            <a:extLst>
              <a:ext uri="{FF2B5EF4-FFF2-40B4-BE49-F238E27FC236}">
                <a16:creationId xmlns:a16="http://schemas.microsoft.com/office/drawing/2014/main" id="{1802C891-D8D5-9385-452D-3B230CF747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66014" y="6887795"/>
            <a:ext cx="914400" cy="541090"/>
          </a:xfrm>
          <a:prstGeom prst="rect">
            <a:avLst/>
          </a:prstGeom>
        </p:spPr>
      </p:pic>
      <p:sp>
        <p:nvSpPr>
          <p:cNvPr id="43" name="TextBox 4">
            <a:extLst>
              <a:ext uri="{FF2B5EF4-FFF2-40B4-BE49-F238E27FC236}">
                <a16:creationId xmlns:a16="http://schemas.microsoft.com/office/drawing/2014/main" id="{C77AEEDE-155D-47C6-5C2E-1ED316AC1228}"/>
              </a:ext>
            </a:extLst>
          </p:cNvPr>
          <p:cNvSpPr txBox="1"/>
          <p:nvPr/>
        </p:nvSpPr>
        <p:spPr>
          <a:xfrm>
            <a:off x="461910" y="228584"/>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sp>
        <p:nvSpPr>
          <p:cNvPr id="45" name="Freeform 7">
            <a:extLst>
              <a:ext uri="{FF2B5EF4-FFF2-40B4-BE49-F238E27FC236}">
                <a16:creationId xmlns:a16="http://schemas.microsoft.com/office/drawing/2014/main" id="{30BF49EF-F6C1-2BAF-94C9-71EB63843C0A}"/>
              </a:ext>
            </a:extLst>
          </p:cNvPr>
          <p:cNvSpPr/>
          <p:nvPr/>
        </p:nvSpPr>
        <p:spPr>
          <a:xfrm>
            <a:off x="3545744" y="229211"/>
            <a:ext cx="3828205" cy="2298474"/>
          </a:xfrm>
          <a:prstGeom prst="chevron">
            <a:avLst>
              <a:gd name="adj" fmla="val 30934"/>
            </a:avLst>
          </a:prstGeom>
          <a:solidFill>
            <a:srgbClr val="2C6756"/>
          </a:solidFill>
        </p:spPr>
        <p:txBody>
          <a:bodyPr/>
          <a:lstStyle/>
          <a:p>
            <a:endParaRPr lang="en-GB" dirty="0"/>
          </a:p>
        </p:txBody>
      </p:sp>
      <p:sp>
        <p:nvSpPr>
          <p:cNvPr id="48" name="Freeform 10">
            <a:extLst>
              <a:ext uri="{FF2B5EF4-FFF2-40B4-BE49-F238E27FC236}">
                <a16:creationId xmlns:a16="http://schemas.microsoft.com/office/drawing/2014/main" id="{B2A97214-7E36-07D1-33CE-5B275F94FBDE}"/>
              </a:ext>
            </a:extLst>
          </p:cNvPr>
          <p:cNvSpPr/>
          <p:nvPr/>
        </p:nvSpPr>
        <p:spPr>
          <a:xfrm>
            <a:off x="6874475" y="220294"/>
            <a:ext cx="3583303" cy="2298474"/>
          </a:xfrm>
          <a:prstGeom prst="chevron">
            <a:avLst>
              <a:gd name="adj" fmla="val 31181"/>
            </a:avLst>
          </a:prstGeom>
          <a:solidFill>
            <a:srgbClr val="75B543"/>
          </a:solidFill>
        </p:spPr>
        <p:txBody>
          <a:bodyPr/>
          <a:lstStyle/>
          <a:p>
            <a:endParaRPr lang="en-GB" dirty="0"/>
          </a:p>
        </p:txBody>
      </p:sp>
      <p:sp>
        <p:nvSpPr>
          <p:cNvPr id="52" name="TextBox 19">
            <a:extLst>
              <a:ext uri="{FF2B5EF4-FFF2-40B4-BE49-F238E27FC236}">
                <a16:creationId xmlns:a16="http://schemas.microsoft.com/office/drawing/2014/main" id="{EE47BA3F-63F7-24A6-D12F-A1CF947E50A7}"/>
              </a:ext>
            </a:extLst>
          </p:cNvPr>
          <p:cNvSpPr txBox="1"/>
          <p:nvPr/>
        </p:nvSpPr>
        <p:spPr>
          <a:xfrm>
            <a:off x="993380" y="892308"/>
            <a:ext cx="2291486" cy="218008"/>
          </a:xfrm>
          <a:prstGeom prst="rect">
            <a:avLst/>
          </a:prstGeom>
        </p:spPr>
        <p:txBody>
          <a:bodyPr wrap="square" lIns="0" tIns="0" rIns="0" bIns="0" rtlCol="0" anchor="t">
            <a:spAutoFit/>
          </a:bodyPr>
          <a:lstStyle/>
          <a:p>
            <a:pPr>
              <a:lnSpc>
                <a:spcPts val="1722"/>
              </a:lnSpc>
            </a:pPr>
            <a:r>
              <a:rPr lang="en-US" sz="1565" dirty="0">
                <a:solidFill>
                  <a:srgbClr val="FFFFFF"/>
                </a:solidFill>
                <a:ea typeface="Open Sauce"/>
                <a:cs typeface="Open Sauce"/>
                <a:sym typeface="Open Sauce"/>
              </a:rPr>
              <a:t>PROJECT MANAGEMENT</a:t>
            </a:r>
          </a:p>
        </p:txBody>
      </p:sp>
      <p:sp>
        <p:nvSpPr>
          <p:cNvPr id="54" name="TextBox 21">
            <a:extLst>
              <a:ext uri="{FF2B5EF4-FFF2-40B4-BE49-F238E27FC236}">
                <a16:creationId xmlns:a16="http://schemas.microsoft.com/office/drawing/2014/main" id="{F1E93BFE-A1BA-F025-D7C0-9FA104E9989B}"/>
              </a:ext>
            </a:extLst>
          </p:cNvPr>
          <p:cNvSpPr txBox="1"/>
          <p:nvPr/>
        </p:nvSpPr>
        <p:spPr>
          <a:xfrm>
            <a:off x="4459453" y="700326"/>
            <a:ext cx="2174360" cy="1308050"/>
          </a:xfrm>
          <a:prstGeom prst="rect">
            <a:avLst/>
          </a:prstGeom>
        </p:spPr>
        <p:txBody>
          <a:bodyPr wrap="square" lIns="0" tIns="0" rIns="0" bIns="0" rtlCol="0" anchor="t">
            <a:spAutoFit/>
          </a:bodyPr>
          <a:lstStyle/>
          <a:p>
            <a:pPr>
              <a:lnSpc>
                <a:spcPts val="1722"/>
              </a:lnSpc>
            </a:pPr>
            <a:r>
              <a:rPr lang="en-US" sz="1565" dirty="0">
                <a:solidFill>
                  <a:srgbClr val="FFFFFF"/>
                </a:solidFill>
                <a:ea typeface="Open Sauce"/>
                <a:cs typeface="Open Sauce"/>
                <a:sym typeface="Open Sauce"/>
              </a:rPr>
              <a:t>Inspiration &amp; Awareness Creation - The Inspirational Good Practice Guide to</a:t>
            </a:r>
          </a:p>
          <a:p>
            <a:pPr algn="just">
              <a:lnSpc>
                <a:spcPts val="1722"/>
              </a:lnSpc>
            </a:pPr>
            <a:r>
              <a:rPr lang="en-US" sz="1565" dirty="0">
                <a:solidFill>
                  <a:srgbClr val="FFFFFF"/>
                </a:solidFill>
                <a:ea typeface="Open Sauce"/>
                <a:cs typeface="Open Sauce"/>
                <a:sym typeface="Open Sauce"/>
              </a:rPr>
              <a:t>Plant-Based Food Product Development</a:t>
            </a:r>
          </a:p>
        </p:txBody>
      </p:sp>
      <p:sp>
        <p:nvSpPr>
          <p:cNvPr id="55" name="TextBox 22">
            <a:extLst>
              <a:ext uri="{FF2B5EF4-FFF2-40B4-BE49-F238E27FC236}">
                <a16:creationId xmlns:a16="http://schemas.microsoft.com/office/drawing/2014/main" id="{EDC37DEF-8B19-7660-6009-A74A1B5C138F}"/>
              </a:ext>
            </a:extLst>
          </p:cNvPr>
          <p:cNvSpPr txBox="1"/>
          <p:nvPr/>
        </p:nvSpPr>
        <p:spPr>
          <a:xfrm>
            <a:off x="7675631" y="846845"/>
            <a:ext cx="2561021" cy="296491"/>
          </a:xfrm>
          <a:prstGeom prst="rect">
            <a:avLst/>
          </a:prstGeom>
        </p:spPr>
        <p:txBody>
          <a:bodyPr wrap="square" lIns="0" tIns="0" rIns="0" bIns="0" rtlCol="0" anchor="t">
            <a:spAutoFit/>
          </a:bodyPr>
          <a:lstStyle/>
          <a:p>
            <a:pPr marL="0" lvl="0" indent="0" algn="l">
              <a:lnSpc>
                <a:spcPts val="2268"/>
              </a:lnSpc>
            </a:pPr>
            <a:endParaRPr lang="en-US" sz="2223" b="1" dirty="0">
              <a:solidFill>
                <a:srgbClr val="FFFFFF"/>
              </a:solidFill>
              <a:ea typeface="Open Sauce Bold"/>
              <a:cs typeface="Open Sauce Bold"/>
              <a:sym typeface="Open Sauce Bold"/>
            </a:endParaRPr>
          </a:p>
        </p:txBody>
      </p:sp>
      <p:sp>
        <p:nvSpPr>
          <p:cNvPr id="56" name="TextBox 23">
            <a:extLst>
              <a:ext uri="{FF2B5EF4-FFF2-40B4-BE49-F238E27FC236}">
                <a16:creationId xmlns:a16="http://schemas.microsoft.com/office/drawing/2014/main" id="{C3179906-469D-6295-B57D-1E8D67D3A974}"/>
              </a:ext>
            </a:extLst>
          </p:cNvPr>
          <p:cNvSpPr txBox="1"/>
          <p:nvPr/>
        </p:nvSpPr>
        <p:spPr>
          <a:xfrm>
            <a:off x="7722066" y="766129"/>
            <a:ext cx="2240478" cy="872034"/>
          </a:xfrm>
          <a:prstGeom prst="rect">
            <a:avLst/>
          </a:prstGeom>
        </p:spPr>
        <p:txBody>
          <a:bodyPr wrap="square" lIns="0" tIns="0" rIns="0" bIns="0" rtlCol="0" anchor="t">
            <a:spAutoFit/>
          </a:bodyPr>
          <a:lstStyle/>
          <a:p>
            <a:pPr>
              <a:lnSpc>
                <a:spcPts val="1722"/>
              </a:lnSpc>
            </a:pPr>
            <a:r>
              <a:rPr lang="en-US" sz="1565" dirty="0">
                <a:solidFill>
                  <a:srgbClr val="FFFFFF"/>
                </a:solidFill>
                <a:ea typeface="Open Sauce"/>
                <a:cs typeface="Open Sauce"/>
                <a:sym typeface="Open Sauce"/>
              </a:rPr>
              <a:t>Developing Innovative Plant-Based Food Products - Open Education</a:t>
            </a:r>
          </a:p>
          <a:p>
            <a:pPr>
              <a:lnSpc>
                <a:spcPts val="1722"/>
              </a:lnSpc>
            </a:pPr>
            <a:r>
              <a:rPr lang="en-US" sz="1565" dirty="0">
                <a:solidFill>
                  <a:srgbClr val="FFFFFF"/>
                </a:solidFill>
                <a:ea typeface="Open Sauce"/>
                <a:cs typeface="Open Sauce"/>
                <a:sym typeface="Open Sauce"/>
              </a:rPr>
              <a:t>Resources (for VET)</a:t>
            </a:r>
          </a:p>
        </p:txBody>
      </p:sp>
      <p:sp>
        <p:nvSpPr>
          <p:cNvPr id="57" name="TextBox 24">
            <a:extLst>
              <a:ext uri="{FF2B5EF4-FFF2-40B4-BE49-F238E27FC236}">
                <a16:creationId xmlns:a16="http://schemas.microsoft.com/office/drawing/2014/main" id="{727BDFE5-E3AF-5E27-1741-14FC62882D8F}"/>
              </a:ext>
            </a:extLst>
          </p:cNvPr>
          <p:cNvSpPr txBox="1"/>
          <p:nvPr/>
        </p:nvSpPr>
        <p:spPr>
          <a:xfrm>
            <a:off x="617743" y="464600"/>
            <a:ext cx="526806" cy="466346"/>
          </a:xfrm>
          <a:prstGeom prst="rect">
            <a:avLst/>
          </a:prstGeom>
        </p:spPr>
        <p:txBody>
          <a:bodyPr wrap="square" lIns="0" tIns="0" rIns="0" bIns="0" rtlCol="0" anchor="t">
            <a:spAutoFit/>
          </a:bodyPr>
          <a:lstStyle/>
          <a:p>
            <a:pPr marL="0" lvl="0" indent="0" algn="l">
              <a:lnSpc>
                <a:spcPts val="3266"/>
              </a:lnSpc>
            </a:pPr>
            <a:r>
              <a:rPr lang="en-US" sz="4400" dirty="0">
                <a:solidFill>
                  <a:srgbClr val="FFFFFF"/>
                </a:solidFill>
                <a:ea typeface="Open Sauce Bold"/>
                <a:cs typeface="Open Sauce Bold"/>
                <a:sym typeface="Open Sauce Bold"/>
              </a:rPr>
              <a:t>1</a:t>
            </a:r>
          </a:p>
        </p:txBody>
      </p:sp>
      <p:sp>
        <p:nvSpPr>
          <p:cNvPr id="61" name="TextBox 24">
            <a:extLst>
              <a:ext uri="{FF2B5EF4-FFF2-40B4-BE49-F238E27FC236}">
                <a16:creationId xmlns:a16="http://schemas.microsoft.com/office/drawing/2014/main" id="{5FD42594-467E-B353-87B2-092A82AD40EB}"/>
              </a:ext>
            </a:extLst>
          </p:cNvPr>
          <p:cNvSpPr txBox="1"/>
          <p:nvPr/>
        </p:nvSpPr>
        <p:spPr>
          <a:xfrm>
            <a:off x="4016449" y="464600"/>
            <a:ext cx="526806" cy="466346"/>
          </a:xfrm>
          <a:prstGeom prst="rect">
            <a:avLst/>
          </a:prstGeom>
        </p:spPr>
        <p:txBody>
          <a:bodyPr wrap="square" lIns="0" tIns="0" rIns="0" bIns="0" rtlCol="0" anchor="t">
            <a:spAutoFit/>
          </a:bodyPr>
          <a:lstStyle/>
          <a:p>
            <a:pPr marL="0" lvl="0" indent="0" algn="l">
              <a:lnSpc>
                <a:spcPts val="3266"/>
              </a:lnSpc>
            </a:pPr>
            <a:r>
              <a:rPr lang="en-US" sz="4400" dirty="0">
                <a:solidFill>
                  <a:srgbClr val="FFFFFF"/>
                </a:solidFill>
                <a:ea typeface="Open Sauce Bold"/>
                <a:cs typeface="Open Sauce Bold"/>
                <a:sym typeface="Open Sauce Bold"/>
              </a:rPr>
              <a:t>2</a:t>
            </a:r>
          </a:p>
        </p:txBody>
      </p:sp>
      <p:sp>
        <p:nvSpPr>
          <p:cNvPr id="62" name="TextBox 24">
            <a:extLst>
              <a:ext uri="{FF2B5EF4-FFF2-40B4-BE49-F238E27FC236}">
                <a16:creationId xmlns:a16="http://schemas.microsoft.com/office/drawing/2014/main" id="{5809F592-8023-A8E1-722D-74E34F42BCD7}"/>
              </a:ext>
            </a:extLst>
          </p:cNvPr>
          <p:cNvSpPr txBox="1"/>
          <p:nvPr/>
        </p:nvSpPr>
        <p:spPr>
          <a:xfrm>
            <a:off x="7415155" y="464600"/>
            <a:ext cx="526806" cy="466346"/>
          </a:xfrm>
          <a:prstGeom prst="rect">
            <a:avLst/>
          </a:prstGeom>
        </p:spPr>
        <p:txBody>
          <a:bodyPr wrap="square" lIns="0" tIns="0" rIns="0" bIns="0" rtlCol="0" anchor="t">
            <a:spAutoFit/>
          </a:bodyPr>
          <a:lstStyle/>
          <a:p>
            <a:pPr marL="0" lvl="0" indent="0" algn="l">
              <a:lnSpc>
                <a:spcPts val="3266"/>
              </a:lnSpc>
            </a:pPr>
            <a:r>
              <a:rPr lang="en-US" sz="4400" dirty="0">
                <a:solidFill>
                  <a:srgbClr val="FFFFFF"/>
                </a:solidFill>
                <a:ea typeface="Open Sauce Bold"/>
                <a:cs typeface="Open Sauce Bold"/>
                <a:sym typeface="Open Sauce Bold"/>
              </a:rPr>
              <a:t>3</a:t>
            </a:r>
          </a:p>
        </p:txBody>
      </p:sp>
      <p:grpSp>
        <p:nvGrpSpPr>
          <p:cNvPr id="31" name="Group 2">
            <a:extLst>
              <a:ext uri="{FF2B5EF4-FFF2-40B4-BE49-F238E27FC236}">
                <a16:creationId xmlns:a16="http://schemas.microsoft.com/office/drawing/2014/main" id="{FA01FEFC-8CD5-4ED8-BFB8-52B518FFC010}"/>
              </a:ext>
            </a:extLst>
          </p:cNvPr>
          <p:cNvGrpSpPr/>
          <p:nvPr/>
        </p:nvGrpSpPr>
        <p:grpSpPr>
          <a:xfrm>
            <a:off x="10490867" y="5576952"/>
            <a:ext cx="968136" cy="2247210"/>
            <a:chOff x="4413794" y="4725223"/>
            <a:chExt cx="421607" cy="978622"/>
          </a:xfrm>
          <a:solidFill>
            <a:schemeClr val="bg1">
              <a:alpha val="58000"/>
            </a:schemeClr>
          </a:solidFill>
        </p:grpSpPr>
        <p:grpSp>
          <p:nvGrpSpPr>
            <p:cNvPr id="33" name="Graphic 2">
              <a:extLst>
                <a:ext uri="{FF2B5EF4-FFF2-40B4-BE49-F238E27FC236}">
                  <a16:creationId xmlns:a16="http://schemas.microsoft.com/office/drawing/2014/main" id="{9CC4A51B-4C20-42C4-9D33-27C64157CCF9}"/>
                </a:ext>
              </a:extLst>
            </p:cNvPr>
            <p:cNvGrpSpPr/>
            <p:nvPr/>
          </p:nvGrpSpPr>
          <p:grpSpPr>
            <a:xfrm>
              <a:off x="4413794" y="4757590"/>
              <a:ext cx="421607" cy="535957"/>
              <a:chOff x="4413794" y="4757590"/>
              <a:chExt cx="421607" cy="535957"/>
            </a:xfrm>
            <a:grpFill/>
          </p:grpSpPr>
          <p:sp>
            <p:nvSpPr>
              <p:cNvPr id="41" name="Freeform 16">
                <a:extLst>
                  <a:ext uri="{FF2B5EF4-FFF2-40B4-BE49-F238E27FC236}">
                    <a16:creationId xmlns:a16="http://schemas.microsoft.com/office/drawing/2014/main" id="{29AEDB60-3B61-47B3-9D6E-B66AF2E95F2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sz="1013"/>
              </a:p>
            </p:txBody>
          </p:sp>
          <p:sp>
            <p:nvSpPr>
              <p:cNvPr id="42" name="Freeform 17">
                <a:extLst>
                  <a:ext uri="{FF2B5EF4-FFF2-40B4-BE49-F238E27FC236}">
                    <a16:creationId xmlns:a16="http://schemas.microsoft.com/office/drawing/2014/main" id="{E32586C4-BD95-452A-B524-7F406C56F9EF}"/>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sz="1013"/>
              </a:p>
            </p:txBody>
          </p:sp>
        </p:grpSp>
        <p:grpSp>
          <p:nvGrpSpPr>
            <p:cNvPr id="34" name="Graphic 2">
              <a:extLst>
                <a:ext uri="{FF2B5EF4-FFF2-40B4-BE49-F238E27FC236}">
                  <a16:creationId xmlns:a16="http://schemas.microsoft.com/office/drawing/2014/main" id="{9E0F59DA-0C6D-4627-AD9D-EAEDAC7CB461}"/>
                </a:ext>
              </a:extLst>
            </p:cNvPr>
            <p:cNvGrpSpPr/>
            <p:nvPr/>
          </p:nvGrpSpPr>
          <p:grpSpPr>
            <a:xfrm>
              <a:off x="4539076" y="4725223"/>
              <a:ext cx="126381" cy="222760"/>
              <a:chOff x="4539076" y="4725223"/>
              <a:chExt cx="126381" cy="222760"/>
            </a:xfrm>
            <a:grpFill/>
          </p:grpSpPr>
          <p:sp>
            <p:nvSpPr>
              <p:cNvPr id="37" name="Freeform 12">
                <a:extLst>
                  <a:ext uri="{FF2B5EF4-FFF2-40B4-BE49-F238E27FC236}">
                    <a16:creationId xmlns:a16="http://schemas.microsoft.com/office/drawing/2014/main" id="{3D2FCC1D-6F45-43E4-8D89-081EE0A08EC0}"/>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sz="1013"/>
              </a:p>
            </p:txBody>
          </p:sp>
          <p:sp>
            <p:nvSpPr>
              <p:cNvPr id="38" name="Freeform 13">
                <a:extLst>
                  <a:ext uri="{FF2B5EF4-FFF2-40B4-BE49-F238E27FC236}">
                    <a16:creationId xmlns:a16="http://schemas.microsoft.com/office/drawing/2014/main" id="{AFC6CF38-AB7E-4369-AC6E-7A7054F6F154}"/>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sz="1013"/>
              </a:p>
            </p:txBody>
          </p:sp>
          <p:sp>
            <p:nvSpPr>
              <p:cNvPr id="39" name="Freeform 14">
                <a:extLst>
                  <a:ext uri="{FF2B5EF4-FFF2-40B4-BE49-F238E27FC236}">
                    <a16:creationId xmlns:a16="http://schemas.microsoft.com/office/drawing/2014/main" id="{F6E767D6-26A8-43D5-9388-6F9D3E1E36FA}"/>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sz="1013"/>
              </a:p>
            </p:txBody>
          </p:sp>
          <p:sp>
            <p:nvSpPr>
              <p:cNvPr id="40" name="Freeform 15">
                <a:extLst>
                  <a:ext uri="{FF2B5EF4-FFF2-40B4-BE49-F238E27FC236}">
                    <a16:creationId xmlns:a16="http://schemas.microsoft.com/office/drawing/2014/main" id="{ADEAB12A-72F6-46EB-90A0-5C6CE5CDBAC6}"/>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sz="1013"/>
              </a:p>
            </p:txBody>
          </p:sp>
        </p:grpSp>
        <p:sp>
          <p:nvSpPr>
            <p:cNvPr id="35" name="Freeform 10">
              <a:extLst>
                <a:ext uri="{FF2B5EF4-FFF2-40B4-BE49-F238E27FC236}">
                  <a16:creationId xmlns:a16="http://schemas.microsoft.com/office/drawing/2014/main" id="{4498558F-71F9-4040-A55B-6756CF9BC3DC}"/>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sz="1013"/>
            </a:p>
          </p:txBody>
        </p:sp>
        <p:sp>
          <p:nvSpPr>
            <p:cNvPr id="36" name="Freeform 11">
              <a:extLst>
                <a:ext uri="{FF2B5EF4-FFF2-40B4-BE49-F238E27FC236}">
                  <a16:creationId xmlns:a16="http://schemas.microsoft.com/office/drawing/2014/main" id="{5A8BD691-5DA9-4FA1-82BE-CE1738901AE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sz="1013"/>
            </a:p>
          </p:txBody>
        </p:sp>
      </p:grpSp>
    </p:spTree>
    <p:extLst>
      <p:ext uri="{BB962C8B-B14F-4D97-AF65-F5344CB8AC3E}">
        <p14:creationId xmlns:p14="http://schemas.microsoft.com/office/powerpoint/2010/main" val="2769459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EBF5F-8F58-6B47-7C70-7837B66CD140}"/>
            </a:ext>
          </a:extLst>
        </p:cNvPr>
        <p:cNvGrpSpPr/>
        <p:nvPr/>
      </p:nvGrpSpPr>
      <p:grpSpPr>
        <a:xfrm>
          <a:off x="0" y="0"/>
          <a:ext cx="0" cy="0"/>
          <a:chOff x="0" y="0"/>
          <a:chExt cx="0" cy="0"/>
        </a:xfrm>
      </p:grpSpPr>
      <p:grpSp>
        <p:nvGrpSpPr>
          <p:cNvPr id="10" name="Group 2">
            <a:extLst>
              <a:ext uri="{FF2B5EF4-FFF2-40B4-BE49-F238E27FC236}">
                <a16:creationId xmlns:a16="http://schemas.microsoft.com/office/drawing/2014/main" id="{EF8ACC73-7FA3-F0EF-6577-BC872C4B16B9}"/>
              </a:ext>
            </a:extLst>
          </p:cNvPr>
          <p:cNvGrpSpPr/>
          <p:nvPr/>
        </p:nvGrpSpPr>
        <p:grpSpPr>
          <a:xfrm>
            <a:off x="9076239" y="3176363"/>
            <a:ext cx="968136" cy="2247210"/>
            <a:chOff x="4413794" y="4725223"/>
            <a:chExt cx="421607" cy="978622"/>
          </a:xfrm>
          <a:solidFill>
            <a:schemeClr val="bg1">
              <a:alpha val="58000"/>
            </a:schemeClr>
          </a:solidFill>
        </p:grpSpPr>
        <p:grpSp>
          <p:nvGrpSpPr>
            <p:cNvPr id="11" name="Graphic 2">
              <a:extLst>
                <a:ext uri="{FF2B5EF4-FFF2-40B4-BE49-F238E27FC236}">
                  <a16:creationId xmlns:a16="http://schemas.microsoft.com/office/drawing/2014/main" id="{826C78D3-20C2-0B4D-DC4E-D01D619723A2}"/>
                </a:ext>
              </a:extLst>
            </p:cNvPr>
            <p:cNvGrpSpPr/>
            <p:nvPr/>
          </p:nvGrpSpPr>
          <p:grpSpPr>
            <a:xfrm>
              <a:off x="4413794" y="4757590"/>
              <a:ext cx="421607" cy="535957"/>
              <a:chOff x="4413794" y="4757590"/>
              <a:chExt cx="421607" cy="535957"/>
            </a:xfrm>
            <a:grpFill/>
          </p:grpSpPr>
          <p:sp>
            <p:nvSpPr>
              <p:cNvPr id="19" name="Freeform 16">
                <a:extLst>
                  <a:ext uri="{FF2B5EF4-FFF2-40B4-BE49-F238E27FC236}">
                    <a16:creationId xmlns:a16="http://schemas.microsoft.com/office/drawing/2014/main" id="{8D887938-352C-148A-75B9-80C313CBFE0E}"/>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sz="1013"/>
              </a:p>
            </p:txBody>
          </p:sp>
          <p:sp>
            <p:nvSpPr>
              <p:cNvPr id="20" name="Freeform 17">
                <a:extLst>
                  <a:ext uri="{FF2B5EF4-FFF2-40B4-BE49-F238E27FC236}">
                    <a16:creationId xmlns:a16="http://schemas.microsoft.com/office/drawing/2014/main" id="{BC780880-4D8F-D0FA-6C2B-60F802646F4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sz="1013"/>
              </a:p>
            </p:txBody>
          </p:sp>
        </p:grpSp>
        <p:grpSp>
          <p:nvGrpSpPr>
            <p:cNvPr id="12" name="Graphic 2">
              <a:extLst>
                <a:ext uri="{FF2B5EF4-FFF2-40B4-BE49-F238E27FC236}">
                  <a16:creationId xmlns:a16="http://schemas.microsoft.com/office/drawing/2014/main" id="{495CE303-061A-B939-5FB8-C344C575D519}"/>
                </a:ext>
              </a:extLst>
            </p:cNvPr>
            <p:cNvGrpSpPr/>
            <p:nvPr/>
          </p:nvGrpSpPr>
          <p:grpSpPr>
            <a:xfrm>
              <a:off x="4539076" y="4725223"/>
              <a:ext cx="126381" cy="222760"/>
              <a:chOff x="4539076" y="4725223"/>
              <a:chExt cx="126381" cy="222760"/>
            </a:xfrm>
            <a:grpFill/>
          </p:grpSpPr>
          <p:sp>
            <p:nvSpPr>
              <p:cNvPr id="15" name="Freeform 12">
                <a:extLst>
                  <a:ext uri="{FF2B5EF4-FFF2-40B4-BE49-F238E27FC236}">
                    <a16:creationId xmlns:a16="http://schemas.microsoft.com/office/drawing/2014/main" id="{9017E883-0DD7-CCC6-C67E-4798B726C642}"/>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sz="1013"/>
              </a:p>
            </p:txBody>
          </p:sp>
          <p:sp>
            <p:nvSpPr>
              <p:cNvPr id="16" name="Freeform 13">
                <a:extLst>
                  <a:ext uri="{FF2B5EF4-FFF2-40B4-BE49-F238E27FC236}">
                    <a16:creationId xmlns:a16="http://schemas.microsoft.com/office/drawing/2014/main" id="{A679C840-7FD4-5519-F5B2-D60BFF5F2B8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sz="1013"/>
              </a:p>
            </p:txBody>
          </p:sp>
          <p:sp>
            <p:nvSpPr>
              <p:cNvPr id="17" name="Freeform 14">
                <a:extLst>
                  <a:ext uri="{FF2B5EF4-FFF2-40B4-BE49-F238E27FC236}">
                    <a16:creationId xmlns:a16="http://schemas.microsoft.com/office/drawing/2014/main" id="{75755323-EB82-CA62-E870-54F95EA8663E}"/>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sz="1013"/>
              </a:p>
            </p:txBody>
          </p:sp>
          <p:sp>
            <p:nvSpPr>
              <p:cNvPr id="18" name="Freeform 15">
                <a:extLst>
                  <a:ext uri="{FF2B5EF4-FFF2-40B4-BE49-F238E27FC236}">
                    <a16:creationId xmlns:a16="http://schemas.microsoft.com/office/drawing/2014/main" id="{8D204FA7-029D-3E57-A009-F4F54383982E}"/>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sz="1013"/>
              </a:p>
            </p:txBody>
          </p:sp>
        </p:grpSp>
        <p:sp>
          <p:nvSpPr>
            <p:cNvPr id="13" name="Freeform 10">
              <a:extLst>
                <a:ext uri="{FF2B5EF4-FFF2-40B4-BE49-F238E27FC236}">
                  <a16:creationId xmlns:a16="http://schemas.microsoft.com/office/drawing/2014/main" id="{3B06566D-D048-1A10-4B36-040985CA3EF6}"/>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sz="1013"/>
            </a:p>
          </p:txBody>
        </p:sp>
        <p:sp>
          <p:nvSpPr>
            <p:cNvPr id="14" name="Freeform 11">
              <a:extLst>
                <a:ext uri="{FF2B5EF4-FFF2-40B4-BE49-F238E27FC236}">
                  <a16:creationId xmlns:a16="http://schemas.microsoft.com/office/drawing/2014/main" id="{FF2429D8-CECA-C970-2999-7EBDC7BE09A6}"/>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sz="1013"/>
            </a:p>
          </p:txBody>
        </p:sp>
      </p:grpSp>
      <p:pic>
        <p:nvPicPr>
          <p:cNvPr id="21" name="Picture 2">
            <a:extLst>
              <a:ext uri="{FF2B5EF4-FFF2-40B4-BE49-F238E27FC236}">
                <a16:creationId xmlns:a16="http://schemas.microsoft.com/office/drawing/2014/main" id="{1802C891-D8D5-9385-452D-3B230CF747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66014" y="6887795"/>
            <a:ext cx="914400" cy="541090"/>
          </a:xfrm>
          <a:prstGeom prst="rect">
            <a:avLst/>
          </a:prstGeom>
        </p:spPr>
      </p:pic>
      <p:sp>
        <p:nvSpPr>
          <p:cNvPr id="43" name="TextBox 4">
            <a:extLst>
              <a:ext uri="{FF2B5EF4-FFF2-40B4-BE49-F238E27FC236}">
                <a16:creationId xmlns:a16="http://schemas.microsoft.com/office/drawing/2014/main" id="{C77AEEDE-155D-47C6-5C2E-1ED316AC1228}"/>
              </a:ext>
            </a:extLst>
          </p:cNvPr>
          <p:cNvSpPr txBox="1"/>
          <p:nvPr/>
        </p:nvSpPr>
        <p:spPr>
          <a:xfrm>
            <a:off x="461910" y="228584"/>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sp>
        <p:nvSpPr>
          <p:cNvPr id="45" name="Freeform 7">
            <a:extLst>
              <a:ext uri="{FF2B5EF4-FFF2-40B4-BE49-F238E27FC236}">
                <a16:creationId xmlns:a16="http://schemas.microsoft.com/office/drawing/2014/main" id="{30BF49EF-F6C1-2BAF-94C9-71EB63843C0A}"/>
              </a:ext>
            </a:extLst>
          </p:cNvPr>
          <p:cNvSpPr/>
          <p:nvPr/>
        </p:nvSpPr>
        <p:spPr>
          <a:xfrm>
            <a:off x="3545744" y="229211"/>
            <a:ext cx="3828205" cy="2298474"/>
          </a:xfrm>
          <a:prstGeom prst="chevron">
            <a:avLst>
              <a:gd name="adj" fmla="val 30934"/>
            </a:avLst>
          </a:prstGeom>
          <a:solidFill>
            <a:srgbClr val="2C6756"/>
          </a:solidFill>
        </p:spPr>
        <p:txBody>
          <a:bodyPr/>
          <a:lstStyle/>
          <a:p>
            <a:endParaRPr lang="en-GB" dirty="0"/>
          </a:p>
        </p:txBody>
      </p:sp>
      <p:sp>
        <p:nvSpPr>
          <p:cNvPr id="48" name="Freeform 10">
            <a:extLst>
              <a:ext uri="{FF2B5EF4-FFF2-40B4-BE49-F238E27FC236}">
                <a16:creationId xmlns:a16="http://schemas.microsoft.com/office/drawing/2014/main" id="{B2A97214-7E36-07D1-33CE-5B275F94FBDE}"/>
              </a:ext>
            </a:extLst>
          </p:cNvPr>
          <p:cNvSpPr/>
          <p:nvPr/>
        </p:nvSpPr>
        <p:spPr>
          <a:xfrm>
            <a:off x="6874475" y="220294"/>
            <a:ext cx="3583303" cy="2298474"/>
          </a:xfrm>
          <a:prstGeom prst="chevron">
            <a:avLst>
              <a:gd name="adj" fmla="val 31181"/>
            </a:avLst>
          </a:prstGeom>
          <a:solidFill>
            <a:srgbClr val="75B543"/>
          </a:solidFill>
        </p:spPr>
        <p:txBody>
          <a:bodyPr/>
          <a:lstStyle/>
          <a:p>
            <a:endParaRPr lang="en-GB" dirty="0"/>
          </a:p>
        </p:txBody>
      </p:sp>
      <p:sp>
        <p:nvSpPr>
          <p:cNvPr id="52" name="TextBox 19">
            <a:extLst>
              <a:ext uri="{FF2B5EF4-FFF2-40B4-BE49-F238E27FC236}">
                <a16:creationId xmlns:a16="http://schemas.microsoft.com/office/drawing/2014/main" id="{EE47BA3F-63F7-24A6-D12F-A1CF947E50A7}"/>
              </a:ext>
            </a:extLst>
          </p:cNvPr>
          <p:cNvSpPr txBox="1"/>
          <p:nvPr/>
        </p:nvSpPr>
        <p:spPr>
          <a:xfrm>
            <a:off x="993380" y="892308"/>
            <a:ext cx="2291486" cy="218008"/>
          </a:xfrm>
          <a:prstGeom prst="rect">
            <a:avLst/>
          </a:prstGeom>
        </p:spPr>
        <p:txBody>
          <a:bodyPr wrap="square" lIns="0" tIns="0" rIns="0" bIns="0" rtlCol="0" anchor="t">
            <a:spAutoFit/>
          </a:bodyPr>
          <a:lstStyle/>
          <a:p>
            <a:pPr>
              <a:lnSpc>
                <a:spcPts val="1722"/>
              </a:lnSpc>
            </a:pPr>
            <a:r>
              <a:rPr lang="en-US" sz="1565" dirty="0">
                <a:solidFill>
                  <a:srgbClr val="FFFFFF"/>
                </a:solidFill>
                <a:ea typeface="Open Sauce"/>
                <a:cs typeface="Open Sauce"/>
                <a:sym typeface="Open Sauce"/>
              </a:rPr>
              <a:t>PROJECT MANAGEMENT</a:t>
            </a:r>
          </a:p>
        </p:txBody>
      </p:sp>
      <p:sp>
        <p:nvSpPr>
          <p:cNvPr id="54" name="TextBox 21">
            <a:extLst>
              <a:ext uri="{FF2B5EF4-FFF2-40B4-BE49-F238E27FC236}">
                <a16:creationId xmlns:a16="http://schemas.microsoft.com/office/drawing/2014/main" id="{F1E93BFE-A1BA-F025-D7C0-9FA104E9989B}"/>
              </a:ext>
            </a:extLst>
          </p:cNvPr>
          <p:cNvSpPr txBox="1"/>
          <p:nvPr/>
        </p:nvSpPr>
        <p:spPr>
          <a:xfrm>
            <a:off x="4459453" y="700326"/>
            <a:ext cx="2174360" cy="1308050"/>
          </a:xfrm>
          <a:prstGeom prst="rect">
            <a:avLst/>
          </a:prstGeom>
        </p:spPr>
        <p:txBody>
          <a:bodyPr wrap="square" lIns="0" tIns="0" rIns="0" bIns="0" rtlCol="0" anchor="t">
            <a:spAutoFit/>
          </a:bodyPr>
          <a:lstStyle/>
          <a:p>
            <a:pPr>
              <a:lnSpc>
                <a:spcPts val="1722"/>
              </a:lnSpc>
            </a:pPr>
            <a:r>
              <a:rPr lang="en-US" sz="1565" dirty="0">
                <a:solidFill>
                  <a:srgbClr val="FFFFFF"/>
                </a:solidFill>
                <a:ea typeface="Open Sauce"/>
                <a:cs typeface="Open Sauce"/>
                <a:sym typeface="Open Sauce"/>
              </a:rPr>
              <a:t>Inspiration &amp; Awareness Creation - The Inspirational Good Practice Guide to</a:t>
            </a:r>
          </a:p>
          <a:p>
            <a:pPr algn="just">
              <a:lnSpc>
                <a:spcPts val="1722"/>
              </a:lnSpc>
            </a:pPr>
            <a:r>
              <a:rPr lang="en-US" sz="1565" dirty="0">
                <a:solidFill>
                  <a:srgbClr val="FFFFFF"/>
                </a:solidFill>
                <a:ea typeface="Open Sauce"/>
                <a:cs typeface="Open Sauce"/>
                <a:sym typeface="Open Sauce"/>
              </a:rPr>
              <a:t>Plant-Based Food Product Development</a:t>
            </a:r>
          </a:p>
        </p:txBody>
      </p:sp>
      <p:sp>
        <p:nvSpPr>
          <p:cNvPr id="55" name="TextBox 22">
            <a:extLst>
              <a:ext uri="{FF2B5EF4-FFF2-40B4-BE49-F238E27FC236}">
                <a16:creationId xmlns:a16="http://schemas.microsoft.com/office/drawing/2014/main" id="{EDC37DEF-8B19-7660-6009-A74A1B5C138F}"/>
              </a:ext>
            </a:extLst>
          </p:cNvPr>
          <p:cNvSpPr txBox="1"/>
          <p:nvPr/>
        </p:nvSpPr>
        <p:spPr>
          <a:xfrm>
            <a:off x="7675631" y="846845"/>
            <a:ext cx="2561021" cy="296491"/>
          </a:xfrm>
          <a:prstGeom prst="rect">
            <a:avLst/>
          </a:prstGeom>
        </p:spPr>
        <p:txBody>
          <a:bodyPr wrap="square" lIns="0" tIns="0" rIns="0" bIns="0" rtlCol="0" anchor="t">
            <a:spAutoFit/>
          </a:bodyPr>
          <a:lstStyle/>
          <a:p>
            <a:pPr marL="0" lvl="0" indent="0" algn="l">
              <a:lnSpc>
                <a:spcPts val="2268"/>
              </a:lnSpc>
            </a:pPr>
            <a:endParaRPr lang="en-US" sz="2223" b="1" dirty="0">
              <a:solidFill>
                <a:srgbClr val="FFFFFF"/>
              </a:solidFill>
              <a:ea typeface="Open Sauce Bold"/>
              <a:cs typeface="Open Sauce Bold"/>
              <a:sym typeface="Open Sauce Bold"/>
            </a:endParaRPr>
          </a:p>
        </p:txBody>
      </p:sp>
      <p:sp>
        <p:nvSpPr>
          <p:cNvPr id="56" name="TextBox 23">
            <a:extLst>
              <a:ext uri="{FF2B5EF4-FFF2-40B4-BE49-F238E27FC236}">
                <a16:creationId xmlns:a16="http://schemas.microsoft.com/office/drawing/2014/main" id="{C3179906-469D-6295-B57D-1E8D67D3A974}"/>
              </a:ext>
            </a:extLst>
          </p:cNvPr>
          <p:cNvSpPr txBox="1"/>
          <p:nvPr/>
        </p:nvSpPr>
        <p:spPr>
          <a:xfrm>
            <a:off x="7722066" y="766129"/>
            <a:ext cx="2240478" cy="872034"/>
          </a:xfrm>
          <a:prstGeom prst="rect">
            <a:avLst/>
          </a:prstGeom>
        </p:spPr>
        <p:txBody>
          <a:bodyPr wrap="square" lIns="0" tIns="0" rIns="0" bIns="0" rtlCol="0" anchor="t">
            <a:spAutoFit/>
          </a:bodyPr>
          <a:lstStyle/>
          <a:p>
            <a:pPr>
              <a:lnSpc>
                <a:spcPts val="1722"/>
              </a:lnSpc>
            </a:pPr>
            <a:r>
              <a:rPr lang="en-US" sz="1565" dirty="0">
                <a:solidFill>
                  <a:srgbClr val="FFFFFF"/>
                </a:solidFill>
                <a:ea typeface="Open Sauce"/>
                <a:cs typeface="Open Sauce"/>
                <a:sym typeface="Open Sauce"/>
              </a:rPr>
              <a:t>Developing Innovative Plant-Based Food Products - Open Education</a:t>
            </a:r>
          </a:p>
          <a:p>
            <a:pPr>
              <a:lnSpc>
                <a:spcPts val="1722"/>
              </a:lnSpc>
            </a:pPr>
            <a:r>
              <a:rPr lang="en-US" sz="1565" dirty="0">
                <a:solidFill>
                  <a:srgbClr val="FFFFFF"/>
                </a:solidFill>
                <a:ea typeface="Open Sauce"/>
                <a:cs typeface="Open Sauce"/>
                <a:sym typeface="Open Sauce"/>
              </a:rPr>
              <a:t>Resources (for VET)</a:t>
            </a:r>
          </a:p>
        </p:txBody>
      </p:sp>
      <p:sp>
        <p:nvSpPr>
          <p:cNvPr id="57" name="TextBox 24">
            <a:extLst>
              <a:ext uri="{FF2B5EF4-FFF2-40B4-BE49-F238E27FC236}">
                <a16:creationId xmlns:a16="http://schemas.microsoft.com/office/drawing/2014/main" id="{727BDFE5-E3AF-5E27-1741-14FC62882D8F}"/>
              </a:ext>
            </a:extLst>
          </p:cNvPr>
          <p:cNvSpPr txBox="1"/>
          <p:nvPr/>
        </p:nvSpPr>
        <p:spPr>
          <a:xfrm>
            <a:off x="617743" y="464600"/>
            <a:ext cx="526806" cy="466346"/>
          </a:xfrm>
          <a:prstGeom prst="rect">
            <a:avLst/>
          </a:prstGeom>
        </p:spPr>
        <p:txBody>
          <a:bodyPr wrap="square" lIns="0" tIns="0" rIns="0" bIns="0" rtlCol="0" anchor="t">
            <a:spAutoFit/>
          </a:bodyPr>
          <a:lstStyle/>
          <a:p>
            <a:pPr marL="0" lvl="0" indent="0" algn="l">
              <a:lnSpc>
                <a:spcPts val="3266"/>
              </a:lnSpc>
            </a:pPr>
            <a:r>
              <a:rPr lang="en-US" sz="4400" dirty="0">
                <a:solidFill>
                  <a:srgbClr val="FFFFFF"/>
                </a:solidFill>
                <a:ea typeface="Open Sauce Bold"/>
                <a:cs typeface="Open Sauce Bold"/>
                <a:sym typeface="Open Sauce Bold"/>
              </a:rPr>
              <a:t>1</a:t>
            </a:r>
          </a:p>
        </p:txBody>
      </p:sp>
      <p:sp>
        <p:nvSpPr>
          <p:cNvPr id="61" name="TextBox 24">
            <a:extLst>
              <a:ext uri="{FF2B5EF4-FFF2-40B4-BE49-F238E27FC236}">
                <a16:creationId xmlns:a16="http://schemas.microsoft.com/office/drawing/2014/main" id="{5FD42594-467E-B353-87B2-092A82AD40EB}"/>
              </a:ext>
            </a:extLst>
          </p:cNvPr>
          <p:cNvSpPr txBox="1"/>
          <p:nvPr/>
        </p:nvSpPr>
        <p:spPr>
          <a:xfrm>
            <a:off x="4016449" y="464600"/>
            <a:ext cx="526806" cy="466346"/>
          </a:xfrm>
          <a:prstGeom prst="rect">
            <a:avLst/>
          </a:prstGeom>
        </p:spPr>
        <p:txBody>
          <a:bodyPr wrap="square" lIns="0" tIns="0" rIns="0" bIns="0" rtlCol="0" anchor="t">
            <a:spAutoFit/>
          </a:bodyPr>
          <a:lstStyle/>
          <a:p>
            <a:pPr marL="0" lvl="0" indent="0" algn="l">
              <a:lnSpc>
                <a:spcPts val="3266"/>
              </a:lnSpc>
            </a:pPr>
            <a:r>
              <a:rPr lang="en-US" sz="4400" dirty="0">
                <a:solidFill>
                  <a:srgbClr val="FFFFFF"/>
                </a:solidFill>
                <a:ea typeface="Open Sauce Bold"/>
                <a:cs typeface="Open Sauce Bold"/>
                <a:sym typeface="Open Sauce Bold"/>
              </a:rPr>
              <a:t>2</a:t>
            </a:r>
          </a:p>
        </p:txBody>
      </p:sp>
      <p:sp>
        <p:nvSpPr>
          <p:cNvPr id="62" name="TextBox 24">
            <a:extLst>
              <a:ext uri="{FF2B5EF4-FFF2-40B4-BE49-F238E27FC236}">
                <a16:creationId xmlns:a16="http://schemas.microsoft.com/office/drawing/2014/main" id="{5809F592-8023-A8E1-722D-74E34F42BCD7}"/>
              </a:ext>
            </a:extLst>
          </p:cNvPr>
          <p:cNvSpPr txBox="1"/>
          <p:nvPr/>
        </p:nvSpPr>
        <p:spPr>
          <a:xfrm>
            <a:off x="7415155" y="464600"/>
            <a:ext cx="526806" cy="466346"/>
          </a:xfrm>
          <a:prstGeom prst="rect">
            <a:avLst/>
          </a:prstGeom>
        </p:spPr>
        <p:txBody>
          <a:bodyPr wrap="square" lIns="0" tIns="0" rIns="0" bIns="0" rtlCol="0" anchor="t">
            <a:spAutoFit/>
          </a:bodyPr>
          <a:lstStyle/>
          <a:p>
            <a:pPr marL="0" lvl="0" indent="0" algn="l">
              <a:lnSpc>
                <a:spcPts val="3266"/>
              </a:lnSpc>
            </a:pPr>
            <a:r>
              <a:rPr lang="en-US" sz="4400" dirty="0">
                <a:solidFill>
                  <a:srgbClr val="FFFFFF"/>
                </a:solidFill>
                <a:ea typeface="Open Sauce Bold"/>
                <a:cs typeface="Open Sauce Bold"/>
                <a:sym typeface="Open Sauce Bold"/>
              </a:rPr>
              <a:t>3</a:t>
            </a:r>
          </a:p>
        </p:txBody>
      </p:sp>
      <p:grpSp>
        <p:nvGrpSpPr>
          <p:cNvPr id="31" name="Group 2">
            <a:extLst>
              <a:ext uri="{FF2B5EF4-FFF2-40B4-BE49-F238E27FC236}">
                <a16:creationId xmlns:a16="http://schemas.microsoft.com/office/drawing/2014/main" id="{FA01FEFC-8CD5-4ED8-BFB8-52B518FFC010}"/>
              </a:ext>
            </a:extLst>
          </p:cNvPr>
          <p:cNvGrpSpPr/>
          <p:nvPr/>
        </p:nvGrpSpPr>
        <p:grpSpPr>
          <a:xfrm>
            <a:off x="10490867" y="5576952"/>
            <a:ext cx="968136" cy="2247210"/>
            <a:chOff x="4413794" y="4725223"/>
            <a:chExt cx="421607" cy="978622"/>
          </a:xfrm>
          <a:solidFill>
            <a:schemeClr val="bg1">
              <a:alpha val="58000"/>
            </a:schemeClr>
          </a:solidFill>
        </p:grpSpPr>
        <p:grpSp>
          <p:nvGrpSpPr>
            <p:cNvPr id="33" name="Graphic 2">
              <a:extLst>
                <a:ext uri="{FF2B5EF4-FFF2-40B4-BE49-F238E27FC236}">
                  <a16:creationId xmlns:a16="http://schemas.microsoft.com/office/drawing/2014/main" id="{9CC4A51B-4C20-42C4-9D33-27C64157CCF9}"/>
                </a:ext>
              </a:extLst>
            </p:cNvPr>
            <p:cNvGrpSpPr/>
            <p:nvPr/>
          </p:nvGrpSpPr>
          <p:grpSpPr>
            <a:xfrm>
              <a:off x="4413794" y="4757590"/>
              <a:ext cx="421607" cy="535957"/>
              <a:chOff x="4413794" y="4757590"/>
              <a:chExt cx="421607" cy="535957"/>
            </a:xfrm>
            <a:grpFill/>
          </p:grpSpPr>
          <p:sp>
            <p:nvSpPr>
              <p:cNvPr id="41" name="Freeform 16">
                <a:extLst>
                  <a:ext uri="{FF2B5EF4-FFF2-40B4-BE49-F238E27FC236}">
                    <a16:creationId xmlns:a16="http://schemas.microsoft.com/office/drawing/2014/main" id="{29AEDB60-3B61-47B3-9D6E-B66AF2E95F2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sz="1013"/>
              </a:p>
            </p:txBody>
          </p:sp>
          <p:sp>
            <p:nvSpPr>
              <p:cNvPr id="42" name="Freeform 17">
                <a:extLst>
                  <a:ext uri="{FF2B5EF4-FFF2-40B4-BE49-F238E27FC236}">
                    <a16:creationId xmlns:a16="http://schemas.microsoft.com/office/drawing/2014/main" id="{E32586C4-BD95-452A-B524-7F406C56F9EF}"/>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sz="1013"/>
              </a:p>
            </p:txBody>
          </p:sp>
        </p:grpSp>
        <p:grpSp>
          <p:nvGrpSpPr>
            <p:cNvPr id="34" name="Graphic 2">
              <a:extLst>
                <a:ext uri="{FF2B5EF4-FFF2-40B4-BE49-F238E27FC236}">
                  <a16:creationId xmlns:a16="http://schemas.microsoft.com/office/drawing/2014/main" id="{9E0F59DA-0C6D-4627-AD9D-EAEDAC7CB461}"/>
                </a:ext>
              </a:extLst>
            </p:cNvPr>
            <p:cNvGrpSpPr/>
            <p:nvPr/>
          </p:nvGrpSpPr>
          <p:grpSpPr>
            <a:xfrm>
              <a:off x="4539076" y="4725223"/>
              <a:ext cx="126381" cy="222760"/>
              <a:chOff x="4539076" y="4725223"/>
              <a:chExt cx="126381" cy="222760"/>
            </a:xfrm>
            <a:grpFill/>
          </p:grpSpPr>
          <p:sp>
            <p:nvSpPr>
              <p:cNvPr id="37" name="Freeform 12">
                <a:extLst>
                  <a:ext uri="{FF2B5EF4-FFF2-40B4-BE49-F238E27FC236}">
                    <a16:creationId xmlns:a16="http://schemas.microsoft.com/office/drawing/2014/main" id="{3D2FCC1D-6F45-43E4-8D89-081EE0A08EC0}"/>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sz="1013"/>
              </a:p>
            </p:txBody>
          </p:sp>
          <p:sp>
            <p:nvSpPr>
              <p:cNvPr id="38" name="Freeform 13">
                <a:extLst>
                  <a:ext uri="{FF2B5EF4-FFF2-40B4-BE49-F238E27FC236}">
                    <a16:creationId xmlns:a16="http://schemas.microsoft.com/office/drawing/2014/main" id="{AFC6CF38-AB7E-4369-AC6E-7A7054F6F154}"/>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sz="1013"/>
              </a:p>
            </p:txBody>
          </p:sp>
          <p:sp>
            <p:nvSpPr>
              <p:cNvPr id="39" name="Freeform 14">
                <a:extLst>
                  <a:ext uri="{FF2B5EF4-FFF2-40B4-BE49-F238E27FC236}">
                    <a16:creationId xmlns:a16="http://schemas.microsoft.com/office/drawing/2014/main" id="{F6E767D6-26A8-43D5-9388-6F9D3E1E36FA}"/>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sz="1013"/>
              </a:p>
            </p:txBody>
          </p:sp>
          <p:sp>
            <p:nvSpPr>
              <p:cNvPr id="40" name="Freeform 15">
                <a:extLst>
                  <a:ext uri="{FF2B5EF4-FFF2-40B4-BE49-F238E27FC236}">
                    <a16:creationId xmlns:a16="http://schemas.microsoft.com/office/drawing/2014/main" id="{ADEAB12A-72F6-46EB-90A0-5C6CE5CDBAC6}"/>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sz="1013"/>
              </a:p>
            </p:txBody>
          </p:sp>
        </p:grpSp>
        <p:sp>
          <p:nvSpPr>
            <p:cNvPr id="35" name="Freeform 10">
              <a:extLst>
                <a:ext uri="{FF2B5EF4-FFF2-40B4-BE49-F238E27FC236}">
                  <a16:creationId xmlns:a16="http://schemas.microsoft.com/office/drawing/2014/main" id="{4498558F-71F9-4040-A55B-6756CF9BC3DC}"/>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sz="1013"/>
            </a:p>
          </p:txBody>
        </p:sp>
        <p:sp>
          <p:nvSpPr>
            <p:cNvPr id="36" name="Freeform 11">
              <a:extLst>
                <a:ext uri="{FF2B5EF4-FFF2-40B4-BE49-F238E27FC236}">
                  <a16:creationId xmlns:a16="http://schemas.microsoft.com/office/drawing/2014/main" id="{5A8BD691-5DA9-4FA1-82BE-CE1738901AE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sz="1013"/>
            </a:p>
          </p:txBody>
        </p:sp>
      </p:grpSp>
      <p:sp>
        <p:nvSpPr>
          <p:cNvPr id="44" name="TextBox 4">
            <a:extLst>
              <a:ext uri="{FF2B5EF4-FFF2-40B4-BE49-F238E27FC236}">
                <a16:creationId xmlns:a16="http://schemas.microsoft.com/office/drawing/2014/main" id="{F033A95D-AF79-4AD9-976B-0630EDC120F2}"/>
              </a:ext>
            </a:extLst>
          </p:cNvPr>
          <p:cNvSpPr txBox="1"/>
          <p:nvPr/>
        </p:nvSpPr>
        <p:spPr>
          <a:xfrm>
            <a:off x="2042007" y="2908674"/>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sp>
        <p:nvSpPr>
          <p:cNvPr id="50" name="TextBox 19">
            <a:extLst>
              <a:ext uri="{FF2B5EF4-FFF2-40B4-BE49-F238E27FC236}">
                <a16:creationId xmlns:a16="http://schemas.microsoft.com/office/drawing/2014/main" id="{FCF862C0-F1BD-4513-8F2C-19DFB15A26D5}"/>
              </a:ext>
            </a:extLst>
          </p:cNvPr>
          <p:cNvSpPr txBox="1"/>
          <p:nvPr/>
        </p:nvSpPr>
        <p:spPr>
          <a:xfrm>
            <a:off x="2515916" y="3838706"/>
            <a:ext cx="2481401" cy="872034"/>
          </a:xfrm>
          <a:prstGeom prst="rect">
            <a:avLst/>
          </a:prstGeom>
        </p:spPr>
        <p:txBody>
          <a:bodyPr wrap="square" lIns="0" tIns="0" rIns="0" bIns="0" rtlCol="0" anchor="t">
            <a:spAutoFit/>
          </a:bodyPr>
          <a:lstStyle/>
          <a:p>
            <a:pPr algn="just">
              <a:lnSpc>
                <a:spcPts val="1722"/>
              </a:lnSpc>
            </a:pPr>
            <a:r>
              <a:rPr lang="en-US" sz="1565" dirty="0">
                <a:solidFill>
                  <a:srgbClr val="FFFFFF"/>
                </a:solidFill>
                <a:ea typeface="Open Sauce"/>
                <a:cs typeface="Open Sauce"/>
                <a:sym typeface="Open Sauce"/>
              </a:rPr>
              <a:t>Innovative Plant-Based Food Products Development Education - Online</a:t>
            </a:r>
          </a:p>
          <a:p>
            <a:pPr algn="just">
              <a:lnSpc>
                <a:spcPts val="1722"/>
              </a:lnSpc>
            </a:pPr>
            <a:r>
              <a:rPr lang="en-US" sz="1565" dirty="0">
                <a:solidFill>
                  <a:srgbClr val="FFFFFF"/>
                </a:solidFill>
                <a:ea typeface="Open Sauce"/>
                <a:cs typeface="Open Sauce"/>
                <a:sym typeface="Open Sauce"/>
              </a:rPr>
              <a:t>Course (for SMEs)</a:t>
            </a:r>
          </a:p>
        </p:txBody>
      </p:sp>
      <p:sp>
        <p:nvSpPr>
          <p:cNvPr id="64" name="TextBox 24">
            <a:extLst>
              <a:ext uri="{FF2B5EF4-FFF2-40B4-BE49-F238E27FC236}">
                <a16:creationId xmlns:a16="http://schemas.microsoft.com/office/drawing/2014/main" id="{B354C9DD-FA58-49BB-8051-4249ABF29556}"/>
              </a:ext>
            </a:extLst>
          </p:cNvPr>
          <p:cNvSpPr txBox="1"/>
          <p:nvPr/>
        </p:nvSpPr>
        <p:spPr>
          <a:xfrm>
            <a:off x="2197840" y="3144690"/>
            <a:ext cx="526806" cy="466346"/>
          </a:xfrm>
          <a:prstGeom prst="rect">
            <a:avLst/>
          </a:prstGeom>
        </p:spPr>
        <p:txBody>
          <a:bodyPr wrap="square" lIns="0" tIns="0" rIns="0" bIns="0" rtlCol="0" anchor="t">
            <a:spAutoFit/>
          </a:bodyPr>
          <a:lstStyle/>
          <a:p>
            <a:pPr marL="0" lvl="0" indent="0" algn="l">
              <a:lnSpc>
                <a:spcPts val="3266"/>
              </a:lnSpc>
            </a:pPr>
            <a:r>
              <a:rPr lang="en-US" sz="4400" dirty="0">
                <a:solidFill>
                  <a:srgbClr val="FFFFFF"/>
                </a:solidFill>
                <a:ea typeface="Open Sauce Bold"/>
                <a:cs typeface="Open Sauce Bold"/>
                <a:sym typeface="Open Sauce Bold"/>
              </a:rPr>
              <a:t>4</a:t>
            </a:r>
          </a:p>
        </p:txBody>
      </p:sp>
    </p:spTree>
    <p:extLst>
      <p:ext uri="{BB962C8B-B14F-4D97-AF65-F5344CB8AC3E}">
        <p14:creationId xmlns:p14="http://schemas.microsoft.com/office/powerpoint/2010/main" val="1579422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EBF5F-8F58-6B47-7C70-7837B66CD140}"/>
            </a:ext>
          </a:extLst>
        </p:cNvPr>
        <p:cNvGrpSpPr/>
        <p:nvPr/>
      </p:nvGrpSpPr>
      <p:grpSpPr>
        <a:xfrm>
          <a:off x="0" y="0"/>
          <a:ext cx="0" cy="0"/>
          <a:chOff x="0" y="0"/>
          <a:chExt cx="0" cy="0"/>
        </a:xfrm>
      </p:grpSpPr>
      <p:grpSp>
        <p:nvGrpSpPr>
          <p:cNvPr id="10" name="Group 2">
            <a:extLst>
              <a:ext uri="{FF2B5EF4-FFF2-40B4-BE49-F238E27FC236}">
                <a16:creationId xmlns:a16="http://schemas.microsoft.com/office/drawing/2014/main" id="{EF8ACC73-7FA3-F0EF-6577-BC872C4B16B9}"/>
              </a:ext>
            </a:extLst>
          </p:cNvPr>
          <p:cNvGrpSpPr/>
          <p:nvPr/>
        </p:nvGrpSpPr>
        <p:grpSpPr>
          <a:xfrm>
            <a:off x="9076239" y="3176363"/>
            <a:ext cx="968136" cy="2247210"/>
            <a:chOff x="4413794" y="4725223"/>
            <a:chExt cx="421607" cy="978622"/>
          </a:xfrm>
          <a:solidFill>
            <a:schemeClr val="bg1">
              <a:alpha val="58000"/>
            </a:schemeClr>
          </a:solidFill>
        </p:grpSpPr>
        <p:grpSp>
          <p:nvGrpSpPr>
            <p:cNvPr id="11" name="Graphic 2">
              <a:extLst>
                <a:ext uri="{FF2B5EF4-FFF2-40B4-BE49-F238E27FC236}">
                  <a16:creationId xmlns:a16="http://schemas.microsoft.com/office/drawing/2014/main" id="{826C78D3-20C2-0B4D-DC4E-D01D619723A2}"/>
                </a:ext>
              </a:extLst>
            </p:cNvPr>
            <p:cNvGrpSpPr/>
            <p:nvPr/>
          </p:nvGrpSpPr>
          <p:grpSpPr>
            <a:xfrm>
              <a:off x="4413794" y="4757590"/>
              <a:ext cx="421607" cy="535957"/>
              <a:chOff x="4413794" y="4757590"/>
              <a:chExt cx="421607" cy="535957"/>
            </a:xfrm>
            <a:grpFill/>
          </p:grpSpPr>
          <p:sp>
            <p:nvSpPr>
              <p:cNvPr id="19" name="Freeform 16">
                <a:extLst>
                  <a:ext uri="{FF2B5EF4-FFF2-40B4-BE49-F238E27FC236}">
                    <a16:creationId xmlns:a16="http://schemas.microsoft.com/office/drawing/2014/main" id="{8D887938-352C-148A-75B9-80C313CBFE0E}"/>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sz="1013"/>
              </a:p>
            </p:txBody>
          </p:sp>
          <p:sp>
            <p:nvSpPr>
              <p:cNvPr id="20" name="Freeform 17">
                <a:extLst>
                  <a:ext uri="{FF2B5EF4-FFF2-40B4-BE49-F238E27FC236}">
                    <a16:creationId xmlns:a16="http://schemas.microsoft.com/office/drawing/2014/main" id="{BC780880-4D8F-D0FA-6C2B-60F802646F4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sz="1013"/>
              </a:p>
            </p:txBody>
          </p:sp>
        </p:grpSp>
        <p:grpSp>
          <p:nvGrpSpPr>
            <p:cNvPr id="12" name="Graphic 2">
              <a:extLst>
                <a:ext uri="{FF2B5EF4-FFF2-40B4-BE49-F238E27FC236}">
                  <a16:creationId xmlns:a16="http://schemas.microsoft.com/office/drawing/2014/main" id="{495CE303-061A-B939-5FB8-C344C575D519}"/>
                </a:ext>
              </a:extLst>
            </p:cNvPr>
            <p:cNvGrpSpPr/>
            <p:nvPr/>
          </p:nvGrpSpPr>
          <p:grpSpPr>
            <a:xfrm>
              <a:off x="4539076" y="4725223"/>
              <a:ext cx="126381" cy="222760"/>
              <a:chOff x="4539076" y="4725223"/>
              <a:chExt cx="126381" cy="222760"/>
            </a:xfrm>
            <a:grpFill/>
          </p:grpSpPr>
          <p:sp>
            <p:nvSpPr>
              <p:cNvPr id="15" name="Freeform 12">
                <a:extLst>
                  <a:ext uri="{FF2B5EF4-FFF2-40B4-BE49-F238E27FC236}">
                    <a16:creationId xmlns:a16="http://schemas.microsoft.com/office/drawing/2014/main" id="{9017E883-0DD7-CCC6-C67E-4798B726C642}"/>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sz="1013"/>
              </a:p>
            </p:txBody>
          </p:sp>
          <p:sp>
            <p:nvSpPr>
              <p:cNvPr id="16" name="Freeform 13">
                <a:extLst>
                  <a:ext uri="{FF2B5EF4-FFF2-40B4-BE49-F238E27FC236}">
                    <a16:creationId xmlns:a16="http://schemas.microsoft.com/office/drawing/2014/main" id="{A679C840-7FD4-5519-F5B2-D60BFF5F2B8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sz="1013"/>
              </a:p>
            </p:txBody>
          </p:sp>
          <p:sp>
            <p:nvSpPr>
              <p:cNvPr id="17" name="Freeform 14">
                <a:extLst>
                  <a:ext uri="{FF2B5EF4-FFF2-40B4-BE49-F238E27FC236}">
                    <a16:creationId xmlns:a16="http://schemas.microsoft.com/office/drawing/2014/main" id="{75755323-EB82-CA62-E870-54F95EA8663E}"/>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sz="1013"/>
              </a:p>
            </p:txBody>
          </p:sp>
          <p:sp>
            <p:nvSpPr>
              <p:cNvPr id="18" name="Freeform 15">
                <a:extLst>
                  <a:ext uri="{FF2B5EF4-FFF2-40B4-BE49-F238E27FC236}">
                    <a16:creationId xmlns:a16="http://schemas.microsoft.com/office/drawing/2014/main" id="{8D204FA7-029D-3E57-A009-F4F54383982E}"/>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sz="1013"/>
              </a:p>
            </p:txBody>
          </p:sp>
        </p:grpSp>
        <p:sp>
          <p:nvSpPr>
            <p:cNvPr id="13" name="Freeform 10">
              <a:extLst>
                <a:ext uri="{FF2B5EF4-FFF2-40B4-BE49-F238E27FC236}">
                  <a16:creationId xmlns:a16="http://schemas.microsoft.com/office/drawing/2014/main" id="{3B06566D-D048-1A10-4B36-040985CA3EF6}"/>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sz="1013"/>
            </a:p>
          </p:txBody>
        </p:sp>
        <p:sp>
          <p:nvSpPr>
            <p:cNvPr id="14" name="Freeform 11">
              <a:extLst>
                <a:ext uri="{FF2B5EF4-FFF2-40B4-BE49-F238E27FC236}">
                  <a16:creationId xmlns:a16="http://schemas.microsoft.com/office/drawing/2014/main" id="{FF2429D8-CECA-C970-2999-7EBDC7BE09A6}"/>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sz="1013"/>
            </a:p>
          </p:txBody>
        </p:sp>
      </p:grpSp>
      <p:pic>
        <p:nvPicPr>
          <p:cNvPr id="21" name="Picture 2">
            <a:extLst>
              <a:ext uri="{FF2B5EF4-FFF2-40B4-BE49-F238E27FC236}">
                <a16:creationId xmlns:a16="http://schemas.microsoft.com/office/drawing/2014/main" id="{1802C891-D8D5-9385-452D-3B230CF747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66014" y="6887795"/>
            <a:ext cx="914400" cy="541090"/>
          </a:xfrm>
          <a:prstGeom prst="rect">
            <a:avLst/>
          </a:prstGeom>
        </p:spPr>
      </p:pic>
      <p:sp>
        <p:nvSpPr>
          <p:cNvPr id="43" name="TextBox 4">
            <a:extLst>
              <a:ext uri="{FF2B5EF4-FFF2-40B4-BE49-F238E27FC236}">
                <a16:creationId xmlns:a16="http://schemas.microsoft.com/office/drawing/2014/main" id="{C77AEEDE-155D-47C6-5C2E-1ED316AC1228}"/>
              </a:ext>
            </a:extLst>
          </p:cNvPr>
          <p:cNvSpPr txBox="1"/>
          <p:nvPr/>
        </p:nvSpPr>
        <p:spPr>
          <a:xfrm>
            <a:off x="461910" y="228584"/>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sp>
        <p:nvSpPr>
          <p:cNvPr id="45" name="Freeform 7">
            <a:extLst>
              <a:ext uri="{FF2B5EF4-FFF2-40B4-BE49-F238E27FC236}">
                <a16:creationId xmlns:a16="http://schemas.microsoft.com/office/drawing/2014/main" id="{30BF49EF-F6C1-2BAF-94C9-71EB63843C0A}"/>
              </a:ext>
            </a:extLst>
          </p:cNvPr>
          <p:cNvSpPr/>
          <p:nvPr/>
        </p:nvSpPr>
        <p:spPr>
          <a:xfrm>
            <a:off x="3545744" y="229211"/>
            <a:ext cx="3828205" cy="2298474"/>
          </a:xfrm>
          <a:prstGeom prst="chevron">
            <a:avLst>
              <a:gd name="adj" fmla="val 30934"/>
            </a:avLst>
          </a:prstGeom>
          <a:solidFill>
            <a:srgbClr val="2C6756"/>
          </a:solidFill>
        </p:spPr>
        <p:txBody>
          <a:bodyPr/>
          <a:lstStyle/>
          <a:p>
            <a:endParaRPr lang="en-GB" dirty="0"/>
          </a:p>
        </p:txBody>
      </p:sp>
      <p:sp>
        <p:nvSpPr>
          <p:cNvPr id="48" name="Freeform 10">
            <a:extLst>
              <a:ext uri="{FF2B5EF4-FFF2-40B4-BE49-F238E27FC236}">
                <a16:creationId xmlns:a16="http://schemas.microsoft.com/office/drawing/2014/main" id="{B2A97214-7E36-07D1-33CE-5B275F94FBDE}"/>
              </a:ext>
            </a:extLst>
          </p:cNvPr>
          <p:cNvSpPr/>
          <p:nvPr/>
        </p:nvSpPr>
        <p:spPr>
          <a:xfrm>
            <a:off x="6874475" y="220294"/>
            <a:ext cx="3583303" cy="2298474"/>
          </a:xfrm>
          <a:prstGeom prst="chevron">
            <a:avLst>
              <a:gd name="adj" fmla="val 31181"/>
            </a:avLst>
          </a:prstGeom>
          <a:solidFill>
            <a:srgbClr val="75B543"/>
          </a:solidFill>
        </p:spPr>
        <p:txBody>
          <a:bodyPr/>
          <a:lstStyle/>
          <a:p>
            <a:endParaRPr lang="en-GB" dirty="0"/>
          </a:p>
        </p:txBody>
      </p:sp>
      <p:sp>
        <p:nvSpPr>
          <p:cNvPr id="52" name="TextBox 19">
            <a:extLst>
              <a:ext uri="{FF2B5EF4-FFF2-40B4-BE49-F238E27FC236}">
                <a16:creationId xmlns:a16="http://schemas.microsoft.com/office/drawing/2014/main" id="{EE47BA3F-63F7-24A6-D12F-A1CF947E50A7}"/>
              </a:ext>
            </a:extLst>
          </p:cNvPr>
          <p:cNvSpPr txBox="1"/>
          <p:nvPr/>
        </p:nvSpPr>
        <p:spPr>
          <a:xfrm>
            <a:off x="993380" y="892308"/>
            <a:ext cx="2291486" cy="218008"/>
          </a:xfrm>
          <a:prstGeom prst="rect">
            <a:avLst/>
          </a:prstGeom>
        </p:spPr>
        <p:txBody>
          <a:bodyPr wrap="square" lIns="0" tIns="0" rIns="0" bIns="0" rtlCol="0" anchor="t">
            <a:spAutoFit/>
          </a:bodyPr>
          <a:lstStyle/>
          <a:p>
            <a:pPr>
              <a:lnSpc>
                <a:spcPts val="1722"/>
              </a:lnSpc>
            </a:pPr>
            <a:r>
              <a:rPr lang="en-US" sz="1565" dirty="0">
                <a:solidFill>
                  <a:srgbClr val="FFFFFF"/>
                </a:solidFill>
                <a:ea typeface="Open Sauce"/>
                <a:cs typeface="Open Sauce"/>
                <a:sym typeface="Open Sauce"/>
              </a:rPr>
              <a:t>PROJECT MANAGEMENT</a:t>
            </a:r>
          </a:p>
        </p:txBody>
      </p:sp>
      <p:sp>
        <p:nvSpPr>
          <p:cNvPr id="54" name="TextBox 21">
            <a:extLst>
              <a:ext uri="{FF2B5EF4-FFF2-40B4-BE49-F238E27FC236}">
                <a16:creationId xmlns:a16="http://schemas.microsoft.com/office/drawing/2014/main" id="{F1E93BFE-A1BA-F025-D7C0-9FA104E9989B}"/>
              </a:ext>
            </a:extLst>
          </p:cNvPr>
          <p:cNvSpPr txBox="1"/>
          <p:nvPr/>
        </p:nvSpPr>
        <p:spPr>
          <a:xfrm>
            <a:off x="4459453" y="700326"/>
            <a:ext cx="2174360" cy="1308050"/>
          </a:xfrm>
          <a:prstGeom prst="rect">
            <a:avLst/>
          </a:prstGeom>
        </p:spPr>
        <p:txBody>
          <a:bodyPr wrap="square" lIns="0" tIns="0" rIns="0" bIns="0" rtlCol="0" anchor="t">
            <a:spAutoFit/>
          </a:bodyPr>
          <a:lstStyle/>
          <a:p>
            <a:pPr>
              <a:lnSpc>
                <a:spcPts val="1722"/>
              </a:lnSpc>
            </a:pPr>
            <a:r>
              <a:rPr lang="en-US" sz="1565" dirty="0">
                <a:solidFill>
                  <a:srgbClr val="FFFFFF"/>
                </a:solidFill>
                <a:ea typeface="Open Sauce"/>
                <a:cs typeface="Open Sauce"/>
                <a:sym typeface="Open Sauce"/>
              </a:rPr>
              <a:t>Inspiration &amp; Awareness Creation - The Inspirational Good Practice Guide to</a:t>
            </a:r>
          </a:p>
          <a:p>
            <a:pPr algn="just">
              <a:lnSpc>
                <a:spcPts val="1722"/>
              </a:lnSpc>
            </a:pPr>
            <a:r>
              <a:rPr lang="en-US" sz="1565" dirty="0">
                <a:solidFill>
                  <a:srgbClr val="FFFFFF"/>
                </a:solidFill>
                <a:ea typeface="Open Sauce"/>
                <a:cs typeface="Open Sauce"/>
                <a:sym typeface="Open Sauce"/>
              </a:rPr>
              <a:t>Plant-Based Food Product Development</a:t>
            </a:r>
          </a:p>
        </p:txBody>
      </p:sp>
      <p:sp>
        <p:nvSpPr>
          <p:cNvPr id="55" name="TextBox 22">
            <a:extLst>
              <a:ext uri="{FF2B5EF4-FFF2-40B4-BE49-F238E27FC236}">
                <a16:creationId xmlns:a16="http://schemas.microsoft.com/office/drawing/2014/main" id="{EDC37DEF-8B19-7660-6009-A74A1B5C138F}"/>
              </a:ext>
            </a:extLst>
          </p:cNvPr>
          <p:cNvSpPr txBox="1"/>
          <p:nvPr/>
        </p:nvSpPr>
        <p:spPr>
          <a:xfrm>
            <a:off x="7675631" y="846845"/>
            <a:ext cx="2561021" cy="296491"/>
          </a:xfrm>
          <a:prstGeom prst="rect">
            <a:avLst/>
          </a:prstGeom>
        </p:spPr>
        <p:txBody>
          <a:bodyPr wrap="square" lIns="0" tIns="0" rIns="0" bIns="0" rtlCol="0" anchor="t">
            <a:spAutoFit/>
          </a:bodyPr>
          <a:lstStyle/>
          <a:p>
            <a:pPr marL="0" lvl="0" indent="0" algn="l">
              <a:lnSpc>
                <a:spcPts val="2268"/>
              </a:lnSpc>
            </a:pPr>
            <a:endParaRPr lang="en-US" sz="2223" b="1" dirty="0">
              <a:solidFill>
                <a:srgbClr val="FFFFFF"/>
              </a:solidFill>
              <a:ea typeface="Open Sauce Bold"/>
              <a:cs typeface="Open Sauce Bold"/>
              <a:sym typeface="Open Sauce Bold"/>
            </a:endParaRPr>
          </a:p>
        </p:txBody>
      </p:sp>
      <p:sp>
        <p:nvSpPr>
          <p:cNvPr id="56" name="TextBox 23">
            <a:extLst>
              <a:ext uri="{FF2B5EF4-FFF2-40B4-BE49-F238E27FC236}">
                <a16:creationId xmlns:a16="http://schemas.microsoft.com/office/drawing/2014/main" id="{C3179906-469D-6295-B57D-1E8D67D3A974}"/>
              </a:ext>
            </a:extLst>
          </p:cNvPr>
          <p:cNvSpPr txBox="1"/>
          <p:nvPr/>
        </p:nvSpPr>
        <p:spPr>
          <a:xfrm>
            <a:off x="7722066" y="766129"/>
            <a:ext cx="2240478" cy="872034"/>
          </a:xfrm>
          <a:prstGeom prst="rect">
            <a:avLst/>
          </a:prstGeom>
        </p:spPr>
        <p:txBody>
          <a:bodyPr wrap="square" lIns="0" tIns="0" rIns="0" bIns="0" rtlCol="0" anchor="t">
            <a:spAutoFit/>
          </a:bodyPr>
          <a:lstStyle/>
          <a:p>
            <a:pPr>
              <a:lnSpc>
                <a:spcPts val="1722"/>
              </a:lnSpc>
            </a:pPr>
            <a:r>
              <a:rPr lang="en-US" sz="1565" dirty="0">
                <a:solidFill>
                  <a:srgbClr val="FFFFFF"/>
                </a:solidFill>
                <a:ea typeface="Open Sauce"/>
                <a:cs typeface="Open Sauce"/>
                <a:sym typeface="Open Sauce"/>
              </a:rPr>
              <a:t>Developing Innovative Plant-Based Food Products - Open Education</a:t>
            </a:r>
          </a:p>
          <a:p>
            <a:pPr>
              <a:lnSpc>
                <a:spcPts val="1722"/>
              </a:lnSpc>
            </a:pPr>
            <a:r>
              <a:rPr lang="en-US" sz="1565" dirty="0">
                <a:solidFill>
                  <a:srgbClr val="FFFFFF"/>
                </a:solidFill>
                <a:ea typeface="Open Sauce"/>
                <a:cs typeface="Open Sauce"/>
                <a:sym typeface="Open Sauce"/>
              </a:rPr>
              <a:t>Resources (for VET)</a:t>
            </a:r>
          </a:p>
        </p:txBody>
      </p:sp>
      <p:sp>
        <p:nvSpPr>
          <p:cNvPr id="57" name="TextBox 24">
            <a:extLst>
              <a:ext uri="{FF2B5EF4-FFF2-40B4-BE49-F238E27FC236}">
                <a16:creationId xmlns:a16="http://schemas.microsoft.com/office/drawing/2014/main" id="{727BDFE5-E3AF-5E27-1741-14FC62882D8F}"/>
              </a:ext>
            </a:extLst>
          </p:cNvPr>
          <p:cNvSpPr txBox="1"/>
          <p:nvPr/>
        </p:nvSpPr>
        <p:spPr>
          <a:xfrm>
            <a:off x="617743" y="464600"/>
            <a:ext cx="526806" cy="466346"/>
          </a:xfrm>
          <a:prstGeom prst="rect">
            <a:avLst/>
          </a:prstGeom>
        </p:spPr>
        <p:txBody>
          <a:bodyPr wrap="square" lIns="0" tIns="0" rIns="0" bIns="0" rtlCol="0" anchor="t">
            <a:spAutoFit/>
          </a:bodyPr>
          <a:lstStyle/>
          <a:p>
            <a:pPr marL="0" lvl="0" indent="0" algn="l">
              <a:lnSpc>
                <a:spcPts val="3266"/>
              </a:lnSpc>
            </a:pPr>
            <a:r>
              <a:rPr lang="en-US" sz="4400" dirty="0">
                <a:solidFill>
                  <a:srgbClr val="FFFFFF"/>
                </a:solidFill>
                <a:ea typeface="Open Sauce Bold"/>
                <a:cs typeface="Open Sauce Bold"/>
                <a:sym typeface="Open Sauce Bold"/>
              </a:rPr>
              <a:t>1</a:t>
            </a:r>
          </a:p>
        </p:txBody>
      </p:sp>
      <p:sp>
        <p:nvSpPr>
          <p:cNvPr id="61" name="TextBox 24">
            <a:extLst>
              <a:ext uri="{FF2B5EF4-FFF2-40B4-BE49-F238E27FC236}">
                <a16:creationId xmlns:a16="http://schemas.microsoft.com/office/drawing/2014/main" id="{5FD42594-467E-B353-87B2-092A82AD40EB}"/>
              </a:ext>
            </a:extLst>
          </p:cNvPr>
          <p:cNvSpPr txBox="1"/>
          <p:nvPr/>
        </p:nvSpPr>
        <p:spPr>
          <a:xfrm>
            <a:off x="4016449" y="464600"/>
            <a:ext cx="526806" cy="466346"/>
          </a:xfrm>
          <a:prstGeom prst="rect">
            <a:avLst/>
          </a:prstGeom>
        </p:spPr>
        <p:txBody>
          <a:bodyPr wrap="square" lIns="0" tIns="0" rIns="0" bIns="0" rtlCol="0" anchor="t">
            <a:spAutoFit/>
          </a:bodyPr>
          <a:lstStyle/>
          <a:p>
            <a:pPr marL="0" lvl="0" indent="0" algn="l">
              <a:lnSpc>
                <a:spcPts val="3266"/>
              </a:lnSpc>
            </a:pPr>
            <a:r>
              <a:rPr lang="en-US" sz="4400" dirty="0">
                <a:solidFill>
                  <a:srgbClr val="FFFFFF"/>
                </a:solidFill>
                <a:ea typeface="Open Sauce Bold"/>
                <a:cs typeface="Open Sauce Bold"/>
                <a:sym typeface="Open Sauce Bold"/>
              </a:rPr>
              <a:t>2</a:t>
            </a:r>
          </a:p>
        </p:txBody>
      </p:sp>
      <p:sp>
        <p:nvSpPr>
          <p:cNvPr id="62" name="TextBox 24">
            <a:extLst>
              <a:ext uri="{FF2B5EF4-FFF2-40B4-BE49-F238E27FC236}">
                <a16:creationId xmlns:a16="http://schemas.microsoft.com/office/drawing/2014/main" id="{5809F592-8023-A8E1-722D-74E34F42BCD7}"/>
              </a:ext>
            </a:extLst>
          </p:cNvPr>
          <p:cNvSpPr txBox="1"/>
          <p:nvPr/>
        </p:nvSpPr>
        <p:spPr>
          <a:xfrm>
            <a:off x="7415155" y="464600"/>
            <a:ext cx="526806" cy="466346"/>
          </a:xfrm>
          <a:prstGeom prst="rect">
            <a:avLst/>
          </a:prstGeom>
        </p:spPr>
        <p:txBody>
          <a:bodyPr wrap="square" lIns="0" tIns="0" rIns="0" bIns="0" rtlCol="0" anchor="t">
            <a:spAutoFit/>
          </a:bodyPr>
          <a:lstStyle/>
          <a:p>
            <a:pPr marL="0" lvl="0" indent="0" algn="l">
              <a:lnSpc>
                <a:spcPts val="3266"/>
              </a:lnSpc>
            </a:pPr>
            <a:r>
              <a:rPr lang="en-US" sz="4400" dirty="0">
                <a:solidFill>
                  <a:srgbClr val="FFFFFF"/>
                </a:solidFill>
                <a:ea typeface="Open Sauce Bold"/>
                <a:cs typeface="Open Sauce Bold"/>
                <a:sym typeface="Open Sauce Bold"/>
              </a:rPr>
              <a:t>3</a:t>
            </a:r>
          </a:p>
        </p:txBody>
      </p:sp>
      <p:grpSp>
        <p:nvGrpSpPr>
          <p:cNvPr id="31" name="Group 2">
            <a:extLst>
              <a:ext uri="{FF2B5EF4-FFF2-40B4-BE49-F238E27FC236}">
                <a16:creationId xmlns:a16="http://schemas.microsoft.com/office/drawing/2014/main" id="{FA01FEFC-8CD5-4ED8-BFB8-52B518FFC010}"/>
              </a:ext>
            </a:extLst>
          </p:cNvPr>
          <p:cNvGrpSpPr/>
          <p:nvPr/>
        </p:nvGrpSpPr>
        <p:grpSpPr>
          <a:xfrm>
            <a:off x="10490867" y="5576952"/>
            <a:ext cx="968136" cy="2247210"/>
            <a:chOff x="4413794" y="4725223"/>
            <a:chExt cx="421607" cy="978622"/>
          </a:xfrm>
          <a:solidFill>
            <a:schemeClr val="bg1">
              <a:alpha val="58000"/>
            </a:schemeClr>
          </a:solidFill>
        </p:grpSpPr>
        <p:grpSp>
          <p:nvGrpSpPr>
            <p:cNvPr id="33" name="Graphic 2">
              <a:extLst>
                <a:ext uri="{FF2B5EF4-FFF2-40B4-BE49-F238E27FC236}">
                  <a16:creationId xmlns:a16="http://schemas.microsoft.com/office/drawing/2014/main" id="{9CC4A51B-4C20-42C4-9D33-27C64157CCF9}"/>
                </a:ext>
              </a:extLst>
            </p:cNvPr>
            <p:cNvGrpSpPr/>
            <p:nvPr/>
          </p:nvGrpSpPr>
          <p:grpSpPr>
            <a:xfrm>
              <a:off x="4413794" y="4757590"/>
              <a:ext cx="421607" cy="535957"/>
              <a:chOff x="4413794" y="4757590"/>
              <a:chExt cx="421607" cy="535957"/>
            </a:xfrm>
            <a:grpFill/>
          </p:grpSpPr>
          <p:sp>
            <p:nvSpPr>
              <p:cNvPr id="41" name="Freeform 16">
                <a:extLst>
                  <a:ext uri="{FF2B5EF4-FFF2-40B4-BE49-F238E27FC236}">
                    <a16:creationId xmlns:a16="http://schemas.microsoft.com/office/drawing/2014/main" id="{29AEDB60-3B61-47B3-9D6E-B66AF2E95F2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sz="1013"/>
              </a:p>
            </p:txBody>
          </p:sp>
          <p:sp>
            <p:nvSpPr>
              <p:cNvPr id="42" name="Freeform 17">
                <a:extLst>
                  <a:ext uri="{FF2B5EF4-FFF2-40B4-BE49-F238E27FC236}">
                    <a16:creationId xmlns:a16="http://schemas.microsoft.com/office/drawing/2014/main" id="{E32586C4-BD95-452A-B524-7F406C56F9EF}"/>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sz="1013"/>
              </a:p>
            </p:txBody>
          </p:sp>
        </p:grpSp>
        <p:grpSp>
          <p:nvGrpSpPr>
            <p:cNvPr id="34" name="Graphic 2">
              <a:extLst>
                <a:ext uri="{FF2B5EF4-FFF2-40B4-BE49-F238E27FC236}">
                  <a16:creationId xmlns:a16="http://schemas.microsoft.com/office/drawing/2014/main" id="{9E0F59DA-0C6D-4627-AD9D-EAEDAC7CB461}"/>
                </a:ext>
              </a:extLst>
            </p:cNvPr>
            <p:cNvGrpSpPr/>
            <p:nvPr/>
          </p:nvGrpSpPr>
          <p:grpSpPr>
            <a:xfrm>
              <a:off x="4539076" y="4725223"/>
              <a:ext cx="126381" cy="222760"/>
              <a:chOff x="4539076" y="4725223"/>
              <a:chExt cx="126381" cy="222760"/>
            </a:xfrm>
            <a:grpFill/>
          </p:grpSpPr>
          <p:sp>
            <p:nvSpPr>
              <p:cNvPr id="37" name="Freeform 12">
                <a:extLst>
                  <a:ext uri="{FF2B5EF4-FFF2-40B4-BE49-F238E27FC236}">
                    <a16:creationId xmlns:a16="http://schemas.microsoft.com/office/drawing/2014/main" id="{3D2FCC1D-6F45-43E4-8D89-081EE0A08EC0}"/>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sz="1013"/>
              </a:p>
            </p:txBody>
          </p:sp>
          <p:sp>
            <p:nvSpPr>
              <p:cNvPr id="38" name="Freeform 13">
                <a:extLst>
                  <a:ext uri="{FF2B5EF4-FFF2-40B4-BE49-F238E27FC236}">
                    <a16:creationId xmlns:a16="http://schemas.microsoft.com/office/drawing/2014/main" id="{AFC6CF38-AB7E-4369-AC6E-7A7054F6F154}"/>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sz="1013"/>
              </a:p>
            </p:txBody>
          </p:sp>
          <p:sp>
            <p:nvSpPr>
              <p:cNvPr id="39" name="Freeform 14">
                <a:extLst>
                  <a:ext uri="{FF2B5EF4-FFF2-40B4-BE49-F238E27FC236}">
                    <a16:creationId xmlns:a16="http://schemas.microsoft.com/office/drawing/2014/main" id="{F6E767D6-26A8-43D5-9388-6F9D3E1E36FA}"/>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sz="1013"/>
              </a:p>
            </p:txBody>
          </p:sp>
          <p:sp>
            <p:nvSpPr>
              <p:cNvPr id="40" name="Freeform 15">
                <a:extLst>
                  <a:ext uri="{FF2B5EF4-FFF2-40B4-BE49-F238E27FC236}">
                    <a16:creationId xmlns:a16="http://schemas.microsoft.com/office/drawing/2014/main" id="{ADEAB12A-72F6-46EB-90A0-5C6CE5CDBAC6}"/>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sz="1013"/>
              </a:p>
            </p:txBody>
          </p:sp>
        </p:grpSp>
        <p:sp>
          <p:nvSpPr>
            <p:cNvPr id="35" name="Freeform 10">
              <a:extLst>
                <a:ext uri="{FF2B5EF4-FFF2-40B4-BE49-F238E27FC236}">
                  <a16:creationId xmlns:a16="http://schemas.microsoft.com/office/drawing/2014/main" id="{4498558F-71F9-4040-A55B-6756CF9BC3DC}"/>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sz="1013"/>
            </a:p>
          </p:txBody>
        </p:sp>
        <p:sp>
          <p:nvSpPr>
            <p:cNvPr id="36" name="Freeform 11">
              <a:extLst>
                <a:ext uri="{FF2B5EF4-FFF2-40B4-BE49-F238E27FC236}">
                  <a16:creationId xmlns:a16="http://schemas.microsoft.com/office/drawing/2014/main" id="{5A8BD691-5DA9-4FA1-82BE-CE1738901AE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sz="1013"/>
            </a:p>
          </p:txBody>
        </p:sp>
      </p:grpSp>
      <p:sp>
        <p:nvSpPr>
          <p:cNvPr id="44" name="TextBox 4">
            <a:extLst>
              <a:ext uri="{FF2B5EF4-FFF2-40B4-BE49-F238E27FC236}">
                <a16:creationId xmlns:a16="http://schemas.microsoft.com/office/drawing/2014/main" id="{F033A95D-AF79-4AD9-976B-0630EDC120F2}"/>
              </a:ext>
            </a:extLst>
          </p:cNvPr>
          <p:cNvSpPr txBox="1"/>
          <p:nvPr/>
        </p:nvSpPr>
        <p:spPr>
          <a:xfrm>
            <a:off x="2042007" y="2908674"/>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sp>
        <p:nvSpPr>
          <p:cNvPr id="46" name="Freeform 7">
            <a:extLst>
              <a:ext uri="{FF2B5EF4-FFF2-40B4-BE49-F238E27FC236}">
                <a16:creationId xmlns:a16="http://schemas.microsoft.com/office/drawing/2014/main" id="{A6CD9CE4-F230-47EE-B135-5E746CE32ECF}"/>
              </a:ext>
            </a:extLst>
          </p:cNvPr>
          <p:cNvSpPr/>
          <p:nvPr/>
        </p:nvSpPr>
        <p:spPr>
          <a:xfrm>
            <a:off x="5125841" y="2909301"/>
            <a:ext cx="3828205" cy="2298474"/>
          </a:xfrm>
          <a:prstGeom prst="chevron">
            <a:avLst>
              <a:gd name="adj" fmla="val 30934"/>
            </a:avLst>
          </a:prstGeom>
          <a:solidFill>
            <a:srgbClr val="2C6756"/>
          </a:solidFill>
        </p:spPr>
        <p:txBody>
          <a:bodyPr/>
          <a:lstStyle/>
          <a:p>
            <a:endParaRPr lang="en-GB" dirty="0"/>
          </a:p>
        </p:txBody>
      </p:sp>
      <p:sp>
        <p:nvSpPr>
          <p:cNvPr id="50" name="TextBox 19">
            <a:extLst>
              <a:ext uri="{FF2B5EF4-FFF2-40B4-BE49-F238E27FC236}">
                <a16:creationId xmlns:a16="http://schemas.microsoft.com/office/drawing/2014/main" id="{FCF862C0-F1BD-4513-8F2C-19DFB15A26D5}"/>
              </a:ext>
            </a:extLst>
          </p:cNvPr>
          <p:cNvSpPr txBox="1"/>
          <p:nvPr/>
        </p:nvSpPr>
        <p:spPr>
          <a:xfrm>
            <a:off x="2515916" y="3838706"/>
            <a:ext cx="2481401" cy="872034"/>
          </a:xfrm>
          <a:prstGeom prst="rect">
            <a:avLst/>
          </a:prstGeom>
        </p:spPr>
        <p:txBody>
          <a:bodyPr wrap="square" lIns="0" tIns="0" rIns="0" bIns="0" rtlCol="0" anchor="t">
            <a:spAutoFit/>
          </a:bodyPr>
          <a:lstStyle/>
          <a:p>
            <a:pPr algn="just">
              <a:lnSpc>
                <a:spcPts val="1722"/>
              </a:lnSpc>
            </a:pPr>
            <a:r>
              <a:rPr lang="en-US" sz="1565" dirty="0">
                <a:solidFill>
                  <a:srgbClr val="FFFFFF"/>
                </a:solidFill>
                <a:ea typeface="Open Sauce"/>
                <a:cs typeface="Open Sauce"/>
                <a:sym typeface="Open Sauce"/>
              </a:rPr>
              <a:t>Innovative Plant-Based Food Products Development Education - Online</a:t>
            </a:r>
          </a:p>
          <a:p>
            <a:pPr algn="just">
              <a:lnSpc>
                <a:spcPts val="1722"/>
              </a:lnSpc>
            </a:pPr>
            <a:r>
              <a:rPr lang="en-US" sz="1565" dirty="0">
                <a:solidFill>
                  <a:srgbClr val="FFFFFF"/>
                </a:solidFill>
                <a:ea typeface="Open Sauce"/>
                <a:cs typeface="Open Sauce"/>
                <a:sym typeface="Open Sauce"/>
              </a:rPr>
              <a:t>Course (for SMEs)</a:t>
            </a:r>
          </a:p>
        </p:txBody>
      </p:sp>
      <p:sp>
        <p:nvSpPr>
          <p:cNvPr id="59" name="TextBox 21">
            <a:extLst>
              <a:ext uri="{FF2B5EF4-FFF2-40B4-BE49-F238E27FC236}">
                <a16:creationId xmlns:a16="http://schemas.microsoft.com/office/drawing/2014/main" id="{B2088DF3-61D2-49F4-8A38-D95FF46782DA}"/>
              </a:ext>
            </a:extLst>
          </p:cNvPr>
          <p:cNvSpPr txBox="1"/>
          <p:nvPr/>
        </p:nvSpPr>
        <p:spPr>
          <a:xfrm>
            <a:off x="6030671" y="3823426"/>
            <a:ext cx="2174360" cy="442429"/>
          </a:xfrm>
          <a:prstGeom prst="rect">
            <a:avLst/>
          </a:prstGeom>
        </p:spPr>
        <p:txBody>
          <a:bodyPr wrap="square" lIns="0" tIns="0" rIns="0" bIns="0" rtlCol="0" anchor="t">
            <a:spAutoFit/>
          </a:bodyPr>
          <a:lstStyle/>
          <a:p>
            <a:pPr>
              <a:lnSpc>
                <a:spcPts val="1722"/>
              </a:lnSpc>
            </a:pPr>
            <a:r>
              <a:rPr lang="en-US" sz="1565" dirty="0">
                <a:solidFill>
                  <a:srgbClr val="FFFFFF"/>
                </a:solidFill>
              </a:rPr>
              <a:t>Plant Power Impact and Dissemination</a:t>
            </a:r>
            <a:endParaRPr lang="en-US" sz="1565" dirty="0">
              <a:solidFill>
                <a:srgbClr val="FFFFFF"/>
              </a:solidFill>
              <a:sym typeface="Open Sauce"/>
            </a:endParaRPr>
          </a:p>
        </p:txBody>
      </p:sp>
      <p:sp>
        <p:nvSpPr>
          <p:cNvPr id="64" name="TextBox 24">
            <a:extLst>
              <a:ext uri="{FF2B5EF4-FFF2-40B4-BE49-F238E27FC236}">
                <a16:creationId xmlns:a16="http://schemas.microsoft.com/office/drawing/2014/main" id="{B354C9DD-FA58-49BB-8051-4249ABF29556}"/>
              </a:ext>
            </a:extLst>
          </p:cNvPr>
          <p:cNvSpPr txBox="1"/>
          <p:nvPr/>
        </p:nvSpPr>
        <p:spPr>
          <a:xfrm>
            <a:off x="2197840" y="3144690"/>
            <a:ext cx="526806" cy="466346"/>
          </a:xfrm>
          <a:prstGeom prst="rect">
            <a:avLst/>
          </a:prstGeom>
        </p:spPr>
        <p:txBody>
          <a:bodyPr wrap="square" lIns="0" tIns="0" rIns="0" bIns="0" rtlCol="0" anchor="t">
            <a:spAutoFit/>
          </a:bodyPr>
          <a:lstStyle/>
          <a:p>
            <a:pPr marL="0" lvl="0" indent="0" algn="l">
              <a:lnSpc>
                <a:spcPts val="3266"/>
              </a:lnSpc>
            </a:pPr>
            <a:r>
              <a:rPr lang="en-US" sz="4400" dirty="0">
                <a:solidFill>
                  <a:srgbClr val="FFFFFF"/>
                </a:solidFill>
                <a:ea typeface="Open Sauce Bold"/>
                <a:cs typeface="Open Sauce Bold"/>
                <a:sym typeface="Open Sauce Bold"/>
              </a:rPr>
              <a:t>4</a:t>
            </a:r>
          </a:p>
        </p:txBody>
      </p:sp>
      <p:sp>
        <p:nvSpPr>
          <p:cNvPr id="65" name="TextBox 24">
            <a:extLst>
              <a:ext uri="{FF2B5EF4-FFF2-40B4-BE49-F238E27FC236}">
                <a16:creationId xmlns:a16="http://schemas.microsoft.com/office/drawing/2014/main" id="{33C3AE8E-742B-42FE-B922-9F62670CB730}"/>
              </a:ext>
            </a:extLst>
          </p:cNvPr>
          <p:cNvSpPr txBox="1"/>
          <p:nvPr/>
        </p:nvSpPr>
        <p:spPr>
          <a:xfrm>
            <a:off x="5596546" y="3144690"/>
            <a:ext cx="526806" cy="466346"/>
          </a:xfrm>
          <a:prstGeom prst="rect">
            <a:avLst/>
          </a:prstGeom>
        </p:spPr>
        <p:txBody>
          <a:bodyPr wrap="square" lIns="0" tIns="0" rIns="0" bIns="0" rtlCol="0" anchor="t">
            <a:spAutoFit/>
          </a:bodyPr>
          <a:lstStyle/>
          <a:p>
            <a:pPr marL="0" lvl="0" indent="0" algn="l">
              <a:lnSpc>
                <a:spcPts val="3266"/>
              </a:lnSpc>
            </a:pPr>
            <a:r>
              <a:rPr lang="en-US" sz="4400" dirty="0">
                <a:solidFill>
                  <a:srgbClr val="FFFFFF"/>
                </a:solidFill>
                <a:ea typeface="Open Sauce Bold"/>
                <a:cs typeface="Open Sauce Bold"/>
                <a:sym typeface="Open Sauce Bold"/>
              </a:rPr>
              <a:t>5</a:t>
            </a:r>
          </a:p>
        </p:txBody>
      </p:sp>
    </p:spTree>
    <p:extLst>
      <p:ext uri="{BB962C8B-B14F-4D97-AF65-F5344CB8AC3E}">
        <p14:creationId xmlns:p14="http://schemas.microsoft.com/office/powerpoint/2010/main" val="3703193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6B59649-8C3D-4992-9D76-C9CCBB9AE5CE}"/>
              </a:ext>
            </a:extLst>
          </p:cNvPr>
          <p:cNvPicPr>
            <a:picLocks noChangeAspect="1"/>
          </p:cNvPicPr>
          <p:nvPr/>
        </p:nvPicPr>
        <p:blipFill>
          <a:blip r:embed="rId2"/>
          <a:stretch>
            <a:fillRect/>
          </a:stretch>
        </p:blipFill>
        <p:spPr>
          <a:xfrm>
            <a:off x="169718" y="1380768"/>
            <a:ext cx="4305901" cy="6106377"/>
          </a:xfrm>
          <a:prstGeom prst="rect">
            <a:avLst/>
          </a:prstGeom>
        </p:spPr>
      </p:pic>
      <p:sp>
        <p:nvSpPr>
          <p:cNvPr id="4" name="Rectángulo 3">
            <a:extLst>
              <a:ext uri="{FF2B5EF4-FFF2-40B4-BE49-F238E27FC236}">
                <a16:creationId xmlns:a16="http://schemas.microsoft.com/office/drawing/2014/main" id="{A5753DB0-6C7E-4589-B81D-19F6B89871CE}"/>
              </a:ext>
            </a:extLst>
          </p:cNvPr>
          <p:cNvSpPr/>
          <p:nvPr/>
        </p:nvSpPr>
        <p:spPr>
          <a:xfrm>
            <a:off x="4660900" y="1380768"/>
            <a:ext cx="5346700" cy="4801314"/>
          </a:xfrm>
          <a:prstGeom prst="rect">
            <a:avLst/>
          </a:prstGeom>
        </p:spPr>
        <p:txBody>
          <a:bodyPr>
            <a:spAutoFit/>
          </a:bodyPr>
          <a:lstStyle/>
          <a:p>
            <a:pPr algn="just"/>
            <a:r>
              <a:rPr lang="es-ES" dirty="0">
                <a:solidFill>
                  <a:srgbClr val="111111"/>
                </a:solidFill>
                <a:latin typeface="Roboto"/>
              </a:rPr>
              <a:t>La Guía de Buenas Prácticas de </a:t>
            </a:r>
            <a:r>
              <a:rPr lang="es-ES" dirty="0" err="1">
                <a:solidFill>
                  <a:srgbClr val="111111"/>
                </a:solidFill>
                <a:latin typeface="Roboto"/>
              </a:rPr>
              <a:t>Plant</a:t>
            </a:r>
            <a:r>
              <a:rPr lang="es-ES" dirty="0">
                <a:solidFill>
                  <a:srgbClr val="111111"/>
                </a:solidFill>
                <a:latin typeface="Roboto"/>
              </a:rPr>
              <a:t> </a:t>
            </a:r>
            <a:r>
              <a:rPr lang="es-ES" dirty="0" err="1">
                <a:solidFill>
                  <a:srgbClr val="111111"/>
                </a:solidFill>
                <a:latin typeface="Roboto"/>
              </a:rPr>
              <a:t>Power</a:t>
            </a:r>
            <a:r>
              <a:rPr lang="es-ES" dirty="0">
                <a:solidFill>
                  <a:srgbClr val="111111"/>
                </a:solidFill>
                <a:latin typeface="Roboto"/>
              </a:rPr>
              <a:t> está meticulosamente desarrollada para proporcionar a los desarrolladores de alimentos, educadores y pymes información valiosa y prácticas innovadoras en el ámbito de los productos alimenticios a base de plantas. </a:t>
            </a:r>
          </a:p>
          <a:p>
            <a:pPr algn="just"/>
            <a:endParaRPr lang="es-ES" dirty="0">
              <a:solidFill>
                <a:srgbClr val="111111"/>
              </a:solidFill>
              <a:latin typeface="Roboto"/>
            </a:endParaRPr>
          </a:p>
          <a:p>
            <a:pPr algn="just"/>
            <a:r>
              <a:rPr lang="es-ES" dirty="0">
                <a:solidFill>
                  <a:srgbClr val="111111"/>
                </a:solidFill>
                <a:latin typeface="Roboto"/>
              </a:rPr>
              <a:t>El marco de investigación en el que se basa esta guía es una combinación de Educación Basada en Competencias (CBE) y el Método de Investigación Narrativa por Historias (</a:t>
            </a:r>
            <a:r>
              <a:rPr lang="es-ES" dirty="0" err="1">
                <a:solidFill>
                  <a:srgbClr val="111111"/>
                </a:solidFill>
                <a:latin typeface="Roboto"/>
              </a:rPr>
              <a:t>StM</a:t>
            </a:r>
            <a:r>
              <a:rPr lang="es-ES" dirty="0">
                <a:solidFill>
                  <a:srgbClr val="111111"/>
                </a:solidFill>
                <a:latin typeface="Roboto"/>
              </a:rPr>
              <a:t>). </a:t>
            </a:r>
          </a:p>
          <a:p>
            <a:pPr algn="just"/>
            <a:endParaRPr lang="es-ES" dirty="0">
              <a:solidFill>
                <a:srgbClr val="111111"/>
              </a:solidFill>
              <a:latin typeface="Roboto"/>
            </a:endParaRPr>
          </a:p>
          <a:p>
            <a:pPr algn="just"/>
            <a:r>
              <a:rPr lang="es-ES" dirty="0">
                <a:solidFill>
                  <a:srgbClr val="111111"/>
                </a:solidFill>
                <a:latin typeface="Roboto"/>
              </a:rPr>
              <a:t>Estas metodologías fueron seleccionadas para garantizar que la guía no solo sea educativa, sino también atractiva, ofreciendo conocimientos prácticos que se pueden aplicar a escenarios del mundo real.</a:t>
            </a:r>
            <a:endParaRPr lang="es-ES" dirty="0"/>
          </a:p>
        </p:txBody>
      </p:sp>
      <p:pic>
        <p:nvPicPr>
          <p:cNvPr id="2" name="Imagen 1">
            <a:extLst>
              <a:ext uri="{FF2B5EF4-FFF2-40B4-BE49-F238E27FC236}">
                <a16:creationId xmlns:a16="http://schemas.microsoft.com/office/drawing/2014/main" id="{CDEBC7C4-AE94-420D-B13F-B00D1E1BB5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618" y="-28575"/>
            <a:ext cx="1978079" cy="1263073"/>
          </a:xfrm>
          <a:prstGeom prst="rect">
            <a:avLst/>
          </a:prstGeom>
        </p:spPr>
      </p:pic>
      <p:pic>
        <p:nvPicPr>
          <p:cNvPr id="5" name="Picture 2">
            <a:extLst>
              <a:ext uri="{FF2B5EF4-FFF2-40B4-BE49-F238E27FC236}">
                <a16:creationId xmlns:a16="http://schemas.microsoft.com/office/drawing/2014/main" id="{3BDFD75B-8510-48BB-A61E-74D5B4587D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66014" y="6887795"/>
            <a:ext cx="914400" cy="541090"/>
          </a:xfrm>
          <a:prstGeom prst="rect">
            <a:avLst/>
          </a:prstGeom>
        </p:spPr>
      </p:pic>
    </p:spTree>
    <p:extLst>
      <p:ext uri="{BB962C8B-B14F-4D97-AF65-F5344CB8AC3E}">
        <p14:creationId xmlns:p14="http://schemas.microsoft.com/office/powerpoint/2010/main" val="1199807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DE0715D-3FDE-493C-B46E-81F82F00D9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66014" y="6887795"/>
            <a:ext cx="914400" cy="541090"/>
          </a:xfrm>
          <a:prstGeom prst="rect">
            <a:avLst/>
          </a:prstGeom>
        </p:spPr>
      </p:pic>
      <p:pic>
        <p:nvPicPr>
          <p:cNvPr id="5" name="Imagen 4">
            <a:extLst>
              <a:ext uri="{FF2B5EF4-FFF2-40B4-BE49-F238E27FC236}">
                <a16:creationId xmlns:a16="http://schemas.microsoft.com/office/drawing/2014/main" id="{CA687D3D-2365-40D1-B67F-823D45997A80}"/>
              </a:ext>
            </a:extLst>
          </p:cNvPr>
          <p:cNvPicPr>
            <a:picLocks noChangeAspect="1"/>
          </p:cNvPicPr>
          <p:nvPr/>
        </p:nvPicPr>
        <p:blipFill>
          <a:blip r:embed="rId3"/>
          <a:stretch>
            <a:fillRect/>
          </a:stretch>
        </p:blipFill>
        <p:spPr>
          <a:xfrm>
            <a:off x="546100" y="0"/>
            <a:ext cx="8301643" cy="7034982"/>
          </a:xfrm>
          <a:prstGeom prst="rect">
            <a:avLst/>
          </a:prstGeom>
        </p:spPr>
      </p:pic>
    </p:spTree>
    <p:extLst>
      <p:ext uri="{BB962C8B-B14F-4D97-AF65-F5344CB8AC3E}">
        <p14:creationId xmlns:p14="http://schemas.microsoft.com/office/powerpoint/2010/main" val="1932140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BFA7282-3754-4509-9B1C-C2BDD2E8C431}"/>
              </a:ext>
            </a:extLst>
          </p:cNvPr>
          <p:cNvPicPr>
            <a:picLocks noChangeAspect="1"/>
          </p:cNvPicPr>
          <p:nvPr/>
        </p:nvPicPr>
        <p:blipFill>
          <a:blip r:embed="rId2"/>
          <a:stretch>
            <a:fillRect/>
          </a:stretch>
        </p:blipFill>
        <p:spPr>
          <a:xfrm>
            <a:off x="241300" y="428625"/>
            <a:ext cx="8745170" cy="6030167"/>
          </a:xfrm>
          <a:prstGeom prst="rect">
            <a:avLst/>
          </a:prstGeom>
        </p:spPr>
      </p:pic>
      <p:pic>
        <p:nvPicPr>
          <p:cNvPr id="4" name="Picture 2">
            <a:extLst>
              <a:ext uri="{FF2B5EF4-FFF2-40B4-BE49-F238E27FC236}">
                <a16:creationId xmlns:a16="http://schemas.microsoft.com/office/drawing/2014/main" id="{4AF9EEAC-31A4-4E07-8338-BA92C94B4E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6014" y="6887795"/>
            <a:ext cx="914400" cy="541090"/>
          </a:xfrm>
          <a:prstGeom prst="rect">
            <a:avLst/>
          </a:prstGeom>
        </p:spPr>
      </p:pic>
    </p:spTree>
    <p:extLst>
      <p:ext uri="{BB962C8B-B14F-4D97-AF65-F5344CB8AC3E}">
        <p14:creationId xmlns:p14="http://schemas.microsoft.com/office/powerpoint/2010/main" val="612606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57327AF-8B37-4E45-9871-66EE3AB658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0900" y="3019425"/>
            <a:ext cx="4696800" cy="1219200"/>
          </a:xfrm>
          <a:prstGeom prst="rect">
            <a:avLst/>
          </a:prstGeom>
        </p:spPr>
      </p:pic>
      <p:pic>
        <p:nvPicPr>
          <p:cNvPr id="4" name="Picture 2">
            <a:extLst>
              <a:ext uri="{FF2B5EF4-FFF2-40B4-BE49-F238E27FC236}">
                <a16:creationId xmlns:a16="http://schemas.microsoft.com/office/drawing/2014/main" id="{6DEE2780-A70B-4344-B2A7-306C66DA18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55223" y="6938737"/>
            <a:ext cx="914400" cy="541090"/>
          </a:xfrm>
          <a:prstGeom prst="rect">
            <a:avLst/>
          </a:prstGeom>
        </p:spPr>
      </p:pic>
      <p:pic>
        <p:nvPicPr>
          <p:cNvPr id="6" name="Imagen 5">
            <a:extLst>
              <a:ext uri="{FF2B5EF4-FFF2-40B4-BE49-F238E27FC236}">
                <a16:creationId xmlns:a16="http://schemas.microsoft.com/office/drawing/2014/main" id="{4B4D8B83-72CB-4868-80C0-0FF8201278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65725" y="3400425"/>
            <a:ext cx="658200" cy="762000"/>
          </a:xfrm>
          <a:prstGeom prst="rect">
            <a:avLst/>
          </a:prstGeom>
        </p:spPr>
      </p:pic>
      <p:sp>
        <p:nvSpPr>
          <p:cNvPr id="3" name="CuadroTexto 2">
            <a:extLst>
              <a:ext uri="{FF2B5EF4-FFF2-40B4-BE49-F238E27FC236}">
                <a16:creationId xmlns:a16="http://schemas.microsoft.com/office/drawing/2014/main" id="{F7AAC064-A3C5-499E-9614-B333AB159542}"/>
              </a:ext>
            </a:extLst>
          </p:cNvPr>
          <p:cNvSpPr txBox="1"/>
          <p:nvPr/>
        </p:nvSpPr>
        <p:spPr>
          <a:xfrm>
            <a:off x="4752477" y="1038225"/>
            <a:ext cx="3503523" cy="923330"/>
          </a:xfrm>
          <a:prstGeom prst="rect">
            <a:avLst/>
          </a:prstGeom>
          <a:noFill/>
        </p:spPr>
        <p:txBody>
          <a:bodyPr wrap="none" rtlCol="0">
            <a:spAutoFit/>
          </a:bodyPr>
          <a:lstStyle/>
          <a:p>
            <a:r>
              <a:rPr lang="es-ES" sz="5400" dirty="0">
                <a:ln w="0"/>
                <a:solidFill>
                  <a:schemeClr val="accent1"/>
                </a:solidFill>
                <a:effectLst>
                  <a:outerShdw blurRad="38100" dist="25400" dir="5400000" algn="ctr" rotWithShape="0">
                    <a:srgbClr val="6E747A">
                      <a:alpha val="43000"/>
                    </a:srgbClr>
                  </a:outerShdw>
                </a:effectLst>
              </a:rPr>
              <a:t>MOVILIDAD</a:t>
            </a:r>
          </a:p>
        </p:txBody>
      </p:sp>
      <p:sp>
        <p:nvSpPr>
          <p:cNvPr id="7" name="CuadroTexto 6">
            <a:extLst>
              <a:ext uri="{FF2B5EF4-FFF2-40B4-BE49-F238E27FC236}">
                <a16:creationId xmlns:a16="http://schemas.microsoft.com/office/drawing/2014/main" id="{86D71BB3-F699-409D-9AC9-A204FE014706}"/>
              </a:ext>
            </a:extLst>
          </p:cNvPr>
          <p:cNvSpPr txBox="1"/>
          <p:nvPr/>
        </p:nvSpPr>
        <p:spPr>
          <a:xfrm>
            <a:off x="6152368" y="3239095"/>
            <a:ext cx="3294043" cy="923330"/>
          </a:xfrm>
          <a:prstGeom prst="rect">
            <a:avLst/>
          </a:prstGeom>
          <a:noFill/>
        </p:spPr>
        <p:txBody>
          <a:bodyPr wrap="none" rtlCol="0">
            <a:spAutoFit/>
          </a:bodyPr>
          <a:lstStyle/>
          <a:p>
            <a:r>
              <a:rPr lang="es-ES" sz="5400" dirty="0">
                <a:ln w="0"/>
                <a:solidFill>
                  <a:schemeClr val="accent1"/>
                </a:solidFill>
                <a:effectLst>
                  <a:outerShdw blurRad="38100" dist="25400" dir="5400000" algn="ctr" rotWithShape="0">
                    <a:srgbClr val="6E747A">
                      <a:alpha val="43000"/>
                    </a:srgbClr>
                  </a:outerShdw>
                </a:effectLst>
              </a:rPr>
              <a:t>INCLUSIÓN</a:t>
            </a:r>
          </a:p>
        </p:txBody>
      </p:sp>
      <p:sp>
        <p:nvSpPr>
          <p:cNvPr id="8" name="CuadroTexto 7">
            <a:extLst>
              <a:ext uri="{FF2B5EF4-FFF2-40B4-BE49-F238E27FC236}">
                <a16:creationId xmlns:a16="http://schemas.microsoft.com/office/drawing/2014/main" id="{A3F37F6D-81F3-47F3-A8A6-0E3A419DE8FC}"/>
              </a:ext>
            </a:extLst>
          </p:cNvPr>
          <p:cNvSpPr txBox="1"/>
          <p:nvPr/>
        </p:nvSpPr>
        <p:spPr>
          <a:xfrm>
            <a:off x="1474508" y="4619625"/>
            <a:ext cx="3908955" cy="923330"/>
          </a:xfrm>
          <a:prstGeom prst="rect">
            <a:avLst/>
          </a:prstGeom>
          <a:noFill/>
        </p:spPr>
        <p:txBody>
          <a:bodyPr wrap="none" rtlCol="0">
            <a:spAutoFit/>
          </a:bodyPr>
          <a:lstStyle/>
          <a:p>
            <a:r>
              <a:rPr lang="es-ES" sz="5400" dirty="0">
                <a:ln w="0"/>
                <a:solidFill>
                  <a:schemeClr val="accent1"/>
                </a:solidFill>
                <a:effectLst>
                  <a:outerShdw blurRad="38100" dist="25400" dir="5400000" algn="ctr" rotWithShape="0">
                    <a:srgbClr val="6E747A">
                      <a:alpha val="43000"/>
                    </a:srgbClr>
                  </a:outerShdw>
                </a:effectLst>
              </a:rPr>
              <a:t>INNOVACIÓN</a:t>
            </a:r>
          </a:p>
        </p:txBody>
      </p:sp>
      <p:pic>
        <p:nvPicPr>
          <p:cNvPr id="10" name="Imagen 9">
            <a:extLst>
              <a:ext uri="{FF2B5EF4-FFF2-40B4-BE49-F238E27FC236}">
                <a16:creationId xmlns:a16="http://schemas.microsoft.com/office/drawing/2014/main" id="{E00A6AE0-2EC9-4B24-A1B2-74B6EDDFEB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37400" y="428625"/>
            <a:ext cx="2257425" cy="2257425"/>
          </a:xfrm>
          <a:prstGeom prst="rect">
            <a:avLst/>
          </a:prstGeom>
        </p:spPr>
      </p:pic>
      <p:pic>
        <p:nvPicPr>
          <p:cNvPr id="11" name="Imagen 10">
            <a:extLst>
              <a:ext uri="{FF2B5EF4-FFF2-40B4-BE49-F238E27FC236}">
                <a16:creationId xmlns:a16="http://schemas.microsoft.com/office/drawing/2014/main" id="{3113B57E-F42A-4E3D-9AD0-02E18DCF5ACE}"/>
              </a:ext>
            </a:extLst>
          </p:cNvPr>
          <p:cNvPicPr>
            <a:picLocks noChangeAspect="1"/>
          </p:cNvPicPr>
          <p:nvPr/>
        </p:nvPicPr>
        <p:blipFill>
          <a:blip r:embed="rId6"/>
          <a:stretch>
            <a:fillRect/>
          </a:stretch>
        </p:blipFill>
        <p:spPr>
          <a:xfrm>
            <a:off x="7023100" y="4204194"/>
            <a:ext cx="3416643" cy="2133600"/>
          </a:xfrm>
          <a:prstGeom prst="rect">
            <a:avLst/>
          </a:prstGeom>
        </p:spPr>
      </p:pic>
      <p:pic>
        <p:nvPicPr>
          <p:cNvPr id="12" name="Imagen 11">
            <a:extLst>
              <a:ext uri="{FF2B5EF4-FFF2-40B4-BE49-F238E27FC236}">
                <a16:creationId xmlns:a16="http://schemas.microsoft.com/office/drawing/2014/main" id="{4E36D704-F19C-41B2-A2C6-600D9C4BF5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11723" y="5372242"/>
            <a:ext cx="2780673" cy="2049156"/>
          </a:xfrm>
          <a:prstGeom prst="rect">
            <a:avLst/>
          </a:prstGeom>
        </p:spPr>
      </p:pic>
      <p:pic>
        <p:nvPicPr>
          <p:cNvPr id="13" name="Imagen 12">
            <a:extLst>
              <a:ext uri="{FF2B5EF4-FFF2-40B4-BE49-F238E27FC236}">
                <a16:creationId xmlns:a16="http://schemas.microsoft.com/office/drawing/2014/main" id="{C19AE5C8-0142-48C4-A98C-2453FB827E1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0615" y="5441938"/>
            <a:ext cx="2981325" cy="1909763"/>
          </a:xfrm>
          <a:prstGeom prst="rect">
            <a:avLst/>
          </a:prstGeom>
        </p:spPr>
      </p:pic>
    </p:spTree>
    <p:extLst>
      <p:ext uri="{BB962C8B-B14F-4D97-AF65-F5344CB8AC3E}">
        <p14:creationId xmlns:p14="http://schemas.microsoft.com/office/powerpoint/2010/main" val="66085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111B8D5-A7B4-4CA1-9E32-2276D1D619AB}"/>
              </a:ext>
            </a:extLst>
          </p:cNvPr>
          <p:cNvPicPr>
            <a:picLocks noChangeAspect="1"/>
          </p:cNvPicPr>
          <p:nvPr/>
        </p:nvPicPr>
        <p:blipFill>
          <a:blip r:embed="rId2"/>
          <a:stretch>
            <a:fillRect/>
          </a:stretch>
        </p:blipFill>
        <p:spPr>
          <a:xfrm>
            <a:off x="12700" y="93611"/>
            <a:ext cx="8745170" cy="7335274"/>
          </a:xfrm>
          <a:prstGeom prst="rect">
            <a:avLst/>
          </a:prstGeom>
        </p:spPr>
      </p:pic>
      <p:pic>
        <p:nvPicPr>
          <p:cNvPr id="6" name="Picture 2">
            <a:extLst>
              <a:ext uri="{FF2B5EF4-FFF2-40B4-BE49-F238E27FC236}">
                <a16:creationId xmlns:a16="http://schemas.microsoft.com/office/drawing/2014/main" id="{49B29AF6-5829-463D-892C-C8A9B0AE8F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6014" y="6887795"/>
            <a:ext cx="914400" cy="541090"/>
          </a:xfrm>
          <a:prstGeom prst="rect">
            <a:avLst/>
          </a:prstGeom>
        </p:spPr>
      </p:pic>
    </p:spTree>
    <p:extLst>
      <p:ext uri="{BB962C8B-B14F-4D97-AF65-F5344CB8AC3E}">
        <p14:creationId xmlns:p14="http://schemas.microsoft.com/office/powerpoint/2010/main" val="54912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EE5831A-CD6A-4485-B455-B726564139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764"/>
          <a:stretch/>
        </p:blipFill>
        <p:spPr>
          <a:xfrm>
            <a:off x="5041900" y="1876425"/>
            <a:ext cx="4572000" cy="3352800"/>
          </a:xfrm>
          <a:prstGeom prst="rect">
            <a:avLst/>
          </a:prstGeom>
        </p:spPr>
      </p:pic>
      <p:pic>
        <p:nvPicPr>
          <p:cNvPr id="4" name="Picture 2">
            <a:extLst>
              <a:ext uri="{FF2B5EF4-FFF2-40B4-BE49-F238E27FC236}">
                <a16:creationId xmlns:a16="http://schemas.microsoft.com/office/drawing/2014/main" id="{3A99EFEE-F606-49FE-BACF-4C9CCF466F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6014" y="6887795"/>
            <a:ext cx="914400" cy="541090"/>
          </a:xfrm>
          <a:prstGeom prst="rect">
            <a:avLst/>
          </a:prstGeom>
        </p:spPr>
      </p:pic>
      <p:pic>
        <p:nvPicPr>
          <p:cNvPr id="5" name="Imagen 4">
            <a:extLst>
              <a:ext uri="{FF2B5EF4-FFF2-40B4-BE49-F238E27FC236}">
                <a16:creationId xmlns:a16="http://schemas.microsoft.com/office/drawing/2014/main" id="{A875553D-AA9C-4F12-8B89-E50F7A4187C7}"/>
              </a:ext>
            </a:extLst>
          </p:cNvPr>
          <p:cNvPicPr>
            <a:picLocks noChangeAspect="1"/>
          </p:cNvPicPr>
          <p:nvPr/>
        </p:nvPicPr>
        <p:blipFill>
          <a:blip r:embed="rId4"/>
          <a:stretch>
            <a:fillRect/>
          </a:stretch>
        </p:blipFill>
        <p:spPr>
          <a:xfrm>
            <a:off x="165100" y="809625"/>
            <a:ext cx="4286848" cy="5811061"/>
          </a:xfrm>
          <a:prstGeom prst="rect">
            <a:avLst/>
          </a:prstGeom>
        </p:spPr>
      </p:pic>
    </p:spTree>
    <p:extLst>
      <p:ext uri="{BB962C8B-B14F-4D97-AF65-F5344CB8AC3E}">
        <p14:creationId xmlns:p14="http://schemas.microsoft.com/office/powerpoint/2010/main" val="3659859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icroverde orgánico fresco cultivado en casa en un cuenco de madera sobre un fondo gris claro. Vista de primer plano.">
            <a:extLst>
              <a:ext uri="{FF2B5EF4-FFF2-40B4-BE49-F238E27FC236}">
                <a16:creationId xmlns:a16="http://schemas.microsoft.com/office/drawing/2014/main" id="{1BF7C381-A245-40A2-9C2B-C92A5F1371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51500" y="733425"/>
            <a:ext cx="3886200" cy="58293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64D592E8-2F87-41AA-BEA1-90EEC9369167}"/>
              </a:ext>
            </a:extLst>
          </p:cNvPr>
          <p:cNvPicPr>
            <a:picLocks noChangeAspect="1"/>
          </p:cNvPicPr>
          <p:nvPr/>
        </p:nvPicPr>
        <p:blipFill>
          <a:blip r:embed="rId3"/>
          <a:stretch>
            <a:fillRect/>
          </a:stretch>
        </p:blipFill>
        <p:spPr>
          <a:xfrm>
            <a:off x="712324" y="581025"/>
            <a:ext cx="4363059" cy="5830114"/>
          </a:xfrm>
          <a:prstGeom prst="rect">
            <a:avLst/>
          </a:prstGeom>
        </p:spPr>
      </p:pic>
      <p:pic>
        <p:nvPicPr>
          <p:cNvPr id="5" name="Picture 2">
            <a:extLst>
              <a:ext uri="{FF2B5EF4-FFF2-40B4-BE49-F238E27FC236}">
                <a16:creationId xmlns:a16="http://schemas.microsoft.com/office/drawing/2014/main" id="{1CEF358D-2325-4DD7-AE2F-CA081AA2F5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66014" y="6887795"/>
            <a:ext cx="914400" cy="541090"/>
          </a:xfrm>
          <a:prstGeom prst="rect">
            <a:avLst/>
          </a:prstGeom>
        </p:spPr>
      </p:pic>
    </p:spTree>
    <p:extLst>
      <p:ext uri="{BB962C8B-B14F-4D97-AF65-F5344CB8AC3E}">
        <p14:creationId xmlns:p14="http://schemas.microsoft.com/office/powerpoint/2010/main" val="3289684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9B61D0-0EAF-47D0-8312-515A28B87EAD}"/>
              </a:ext>
            </a:extLst>
          </p:cNvPr>
          <p:cNvPicPr>
            <a:picLocks noChangeAspect="1"/>
          </p:cNvPicPr>
          <p:nvPr/>
        </p:nvPicPr>
        <p:blipFill>
          <a:blip r:embed="rId2"/>
          <a:stretch>
            <a:fillRect/>
          </a:stretch>
        </p:blipFill>
        <p:spPr>
          <a:xfrm>
            <a:off x="850900" y="581025"/>
            <a:ext cx="4296375" cy="6068272"/>
          </a:xfrm>
          <a:prstGeom prst="rect">
            <a:avLst/>
          </a:prstGeom>
        </p:spPr>
      </p:pic>
      <p:pic>
        <p:nvPicPr>
          <p:cNvPr id="4" name="Imagen 3">
            <a:extLst>
              <a:ext uri="{FF2B5EF4-FFF2-40B4-BE49-F238E27FC236}">
                <a16:creationId xmlns:a16="http://schemas.microsoft.com/office/drawing/2014/main" id="{801A3171-0ED5-4840-9560-6259CCE2E5F6}"/>
              </a:ext>
            </a:extLst>
          </p:cNvPr>
          <p:cNvPicPr>
            <a:picLocks noChangeAspect="1"/>
          </p:cNvPicPr>
          <p:nvPr/>
        </p:nvPicPr>
        <p:blipFill>
          <a:blip r:embed="rId3"/>
          <a:stretch>
            <a:fillRect/>
          </a:stretch>
        </p:blipFill>
        <p:spPr>
          <a:xfrm>
            <a:off x="5546127" y="570901"/>
            <a:ext cx="4067773" cy="4067773"/>
          </a:xfrm>
          <a:prstGeom prst="rect">
            <a:avLst/>
          </a:prstGeom>
        </p:spPr>
      </p:pic>
      <p:pic>
        <p:nvPicPr>
          <p:cNvPr id="5" name="Imagen 4">
            <a:extLst>
              <a:ext uri="{FF2B5EF4-FFF2-40B4-BE49-F238E27FC236}">
                <a16:creationId xmlns:a16="http://schemas.microsoft.com/office/drawing/2014/main" id="{E9A18E6A-BD6E-4F70-B7F1-E3A50A73E7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5614" y="4734223"/>
            <a:ext cx="3200400" cy="2058023"/>
          </a:xfrm>
          <a:prstGeom prst="rect">
            <a:avLst/>
          </a:prstGeom>
        </p:spPr>
      </p:pic>
      <p:pic>
        <p:nvPicPr>
          <p:cNvPr id="6" name="Picture 2">
            <a:extLst>
              <a:ext uri="{FF2B5EF4-FFF2-40B4-BE49-F238E27FC236}">
                <a16:creationId xmlns:a16="http://schemas.microsoft.com/office/drawing/2014/main" id="{6E8413B6-110F-4882-9543-925A8AF253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66014" y="6887795"/>
            <a:ext cx="914400" cy="541090"/>
          </a:xfrm>
          <a:prstGeom prst="rect">
            <a:avLst/>
          </a:prstGeom>
        </p:spPr>
      </p:pic>
    </p:spTree>
    <p:extLst>
      <p:ext uri="{BB962C8B-B14F-4D97-AF65-F5344CB8AC3E}">
        <p14:creationId xmlns:p14="http://schemas.microsoft.com/office/powerpoint/2010/main" val="151728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B53D351-819A-418D-8CF1-303F7860DC36}"/>
              </a:ext>
            </a:extLst>
          </p:cNvPr>
          <p:cNvPicPr>
            <a:picLocks noChangeAspect="1"/>
          </p:cNvPicPr>
          <p:nvPr/>
        </p:nvPicPr>
        <p:blipFill>
          <a:blip r:embed="rId2"/>
          <a:stretch>
            <a:fillRect/>
          </a:stretch>
        </p:blipFill>
        <p:spPr>
          <a:xfrm>
            <a:off x="850900" y="352425"/>
            <a:ext cx="9541922" cy="6477000"/>
          </a:xfrm>
          <a:prstGeom prst="rect">
            <a:avLst/>
          </a:prstGeom>
        </p:spPr>
      </p:pic>
      <p:pic>
        <p:nvPicPr>
          <p:cNvPr id="7" name="Picture 2">
            <a:extLst>
              <a:ext uri="{FF2B5EF4-FFF2-40B4-BE49-F238E27FC236}">
                <a16:creationId xmlns:a16="http://schemas.microsoft.com/office/drawing/2014/main" id="{4025B743-A7AB-424D-B757-DADADFAA47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6014" y="6887795"/>
            <a:ext cx="914400" cy="541090"/>
          </a:xfrm>
          <a:prstGeom prst="rect">
            <a:avLst/>
          </a:prstGeom>
        </p:spPr>
      </p:pic>
    </p:spTree>
    <p:extLst>
      <p:ext uri="{BB962C8B-B14F-4D97-AF65-F5344CB8AC3E}">
        <p14:creationId xmlns:p14="http://schemas.microsoft.com/office/powerpoint/2010/main" val="3158145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84E8B61-9838-4E9D-A180-525F2E104C02}"/>
              </a:ext>
            </a:extLst>
          </p:cNvPr>
          <p:cNvPicPr>
            <a:picLocks noChangeAspect="1"/>
          </p:cNvPicPr>
          <p:nvPr/>
        </p:nvPicPr>
        <p:blipFill>
          <a:blip r:embed="rId2"/>
          <a:stretch>
            <a:fillRect/>
          </a:stretch>
        </p:blipFill>
        <p:spPr>
          <a:xfrm>
            <a:off x="2908300" y="0"/>
            <a:ext cx="5453884" cy="7562850"/>
          </a:xfrm>
          <a:prstGeom prst="rect">
            <a:avLst/>
          </a:prstGeom>
        </p:spPr>
      </p:pic>
      <p:pic>
        <p:nvPicPr>
          <p:cNvPr id="4" name="Picture 2">
            <a:extLst>
              <a:ext uri="{FF2B5EF4-FFF2-40B4-BE49-F238E27FC236}">
                <a16:creationId xmlns:a16="http://schemas.microsoft.com/office/drawing/2014/main" id="{598153BA-30C8-448C-8D67-14F8544CFA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6014" y="6887795"/>
            <a:ext cx="914400" cy="541090"/>
          </a:xfrm>
          <a:prstGeom prst="rect">
            <a:avLst/>
          </a:prstGeom>
        </p:spPr>
      </p:pic>
      <p:pic>
        <p:nvPicPr>
          <p:cNvPr id="5" name="Imagen 4">
            <a:extLst>
              <a:ext uri="{FF2B5EF4-FFF2-40B4-BE49-F238E27FC236}">
                <a16:creationId xmlns:a16="http://schemas.microsoft.com/office/drawing/2014/main" id="{8CF60E86-F133-46A4-9FB8-EDA1B53B83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300" y="123825"/>
            <a:ext cx="2020980" cy="1371379"/>
          </a:xfrm>
          <a:prstGeom prst="rect">
            <a:avLst/>
          </a:prstGeom>
        </p:spPr>
      </p:pic>
    </p:spTree>
    <p:extLst>
      <p:ext uri="{BB962C8B-B14F-4D97-AF65-F5344CB8AC3E}">
        <p14:creationId xmlns:p14="http://schemas.microsoft.com/office/powerpoint/2010/main" val="1309052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E160A4B-829A-4F2B-BAE9-0D00C5D8BE77}"/>
              </a:ext>
            </a:extLst>
          </p:cNvPr>
          <p:cNvPicPr>
            <a:picLocks noChangeAspect="1"/>
          </p:cNvPicPr>
          <p:nvPr/>
        </p:nvPicPr>
        <p:blipFill>
          <a:blip r:embed="rId2"/>
          <a:stretch>
            <a:fillRect/>
          </a:stretch>
        </p:blipFill>
        <p:spPr>
          <a:xfrm>
            <a:off x="3289300" y="1343025"/>
            <a:ext cx="7402945" cy="5051753"/>
          </a:xfrm>
          <a:prstGeom prst="rect">
            <a:avLst/>
          </a:prstGeom>
        </p:spPr>
      </p:pic>
      <p:pic>
        <p:nvPicPr>
          <p:cNvPr id="4" name="Picture 2">
            <a:extLst>
              <a:ext uri="{FF2B5EF4-FFF2-40B4-BE49-F238E27FC236}">
                <a16:creationId xmlns:a16="http://schemas.microsoft.com/office/drawing/2014/main" id="{3407FEF8-0575-4C6E-8680-8CED444203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513" y="1343025"/>
            <a:ext cx="2909750" cy="1721825"/>
          </a:xfrm>
          <a:prstGeom prst="rect">
            <a:avLst/>
          </a:prstGeom>
        </p:spPr>
      </p:pic>
      <p:pic>
        <p:nvPicPr>
          <p:cNvPr id="1026" name="Picture 2" descr="mensaje de agradecimiento para tarjeta, presentación, negocios. expresar gratitud, reconocimiento y aprecio. diseño abstracto minimalista con papel recortado en blanco sobre fondo azul. - gracias fotografías e imágenes de stock">
            <a:extLst>
              <a:ext uri="{FF2B5EF4-FFF2-40B4-BE49-F238E27FC236}">
                <a16:creationId xmlns:a16="http://schemas.microsoft.com/office/drawing/2014/main" id="{E2D9D2F5-F717-42CB-9CDC-2C452F101D4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9513" y="3248025"/>
            <a:ext cx="2826807" cy="15889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4F4D327-60E1-4EC2-8357-70E0167EC3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66014" y="6887795"/>
            <a:ext cx="914400" cy="541090"/>
          </a:xfrm>
          <a:prstGeom prst="rect">
            <a:avLst/>
          </a:prstGeom>
        </p:spPr>
      </p:pic>
      <p:pic>
        <p:nvPicPr>
          <p:cNvPr id="2" name="Imagen 1">
            <a:extLst>
              <a:ext uri="{FF2B5EF4-FFF2-40B4-BE49-F238E27FC236}">
                <a16:creationId xmlns:a16="http://schemas.microsoft.com/office/drawing/2014/main" id="{60E2D735-141D-4AD7-B328-D2BE93A38FF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2806" y="4872542"/>
            <a:ext cx="2520220" cy="2590800"/>
          </a:xfrm>
          <a:prstGeom prst="rect">
            <a:avLst/>
          </a:prstGeom>
        </p:spPr>
      </p:pic>
    </p:spTree>
    <p:extLst>
      <p:ext uri="{BB962C8B-B14F-4D97-AF65-F5344CB8AC3E}">
        <p14:creationId xmlns:p14="http://schemas.microsoft.com/office/powerpoint/2010/main" val="3760128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3B8618-21D9-448E-8A0F-B063B2DF3DA2}"/>
              </a:ext>
            </a:extLst>
          </p:cNvPr>
          <p:cNvSpPr>
            <a:spLocks noGrp="1"/>
          </p:cNvSpPr>
          <p:nvPr>
            <p:ph type="title"/>
          </p:nvPr>
        </p:nvSpPr>
        <p:spPr/>
        <p:txBody>
          <a:bodyPr/>
          <a:lstStyle/>
          <a:p>
            <a:endParaRPr lang="es-ES" dirty="0"/>
          </a:p>
        </p:txBody>
      </p:sp>
      <p:pic>
        <p:nvPicPr>
          <p:cNvPr id="4" name="Imagen 3">
            <a:extLst>
              <a:ext uri="{FF2B5EF4-FFF2-40B4-BE49-F238E27FC236}">
                <a16:creationId xmlns:a16="http://schemas.microsoft.com/office/drawing/2014/main" id="{E7B1DBF3-7753-42F6-A499-943FAA107C2E}"/>
              </a:ext>
            </a:extLst>
          </p:cNvPr>
          <p:cNvPicPr>
            <a:picLocks noChangeAspect="1"/>
          </p:cNvPicPr>
          <p:nvPr/>
        </p:nvPicPr>
        <p:blipFill>
          <a:blip r:embed="rId2"/>
          <a:stretch>
            <a:fillRect/>
          </a:stretch>
        </p:blipFill>
        <p:spPr>
          <a:xfrm>
            <a:off x="0" y="200025"/>
            <a:ext cx="10693400" cy="5566052"/>
          </a:xfrm>
          <a:prstGeom prst="rect">
            <a:avLst/>
          </a:prstGeom>
        </p:spPr>
      </p:pic>
      <p:pic>
        <p:nvPicPr>
          <p:cNvPr id="5" name="Imagen 4">
            <a:extLst>
              <a:ext uri="{FF2B5EF4-FFF2-40B4-BE49-F238E27FC236}">
                <a16:creationId xmlns:a16="http://schemas.microsoft.com/office/drawing/2014/main" id="{0A25530C-9166-4CAE-91C2-36CA8E1CAEAD}"/>
              </a:ext>
            </a:extLst>
          </p:cNvPr>
          <p:cNvPicPr>
            <a:picLocks noChangeAspect="1"/>
          </p:cNvPicPr>
          <p:nvPr/>
        </p:nvPicPr>
        <p:blipFill>
          <a:blip r:embed="rId3"/>
          <a:stretch>
            <a:fillRect/>
          </a:stretch>
        </p:blipFill>
        <p:spPr>
          <a:xfrm>
            <a:off x="1855299" y="6029139"/>
            <a:ext cx="6982799" cy="1333686"/>
          </a:xfrm>
          <a:prstGeom prst="rect">
            <a:avLst/>
          </a:prstGeom>
        </p:spPr>
      </p:pic>
    </p:spTree>
    <p:extLst>
      <p:ext uri="{BB962C8B-B14F-4D97-AF65-F5344CB8AC3E}">
        <p14:creationId xmlns:p14="http://schemas.microsoft.com/office/powerpoint/2010/main" val="339058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F155CD99-CFDC-46CA-B6F1-470F48B343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55223" y="6938737"/>
            <a:ext cx="914400" cy="541090"/>
          </a:xfrm>
          <a:prstGeom prst="rect">
            <a:avLst/>
          </a:prstGeom>
        </p:spPr>
      </p:pic>
      <p:pic>
        <p:nvPicPr>
          <p:cNvPr id="1026" name="Picture 2" descr="Momentum">
            <a:extLst>
              <a:ext uri="{FF2B5EF4-FFF2-40B4-BE49-F238E27FC236}">
                <a16:creationId xmlns:a16="http://schemas.microsoft.com/office/drawing/2014/main" id="{BA00D43F-BE9A-43E1-9B4B-7804B7E52B9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91418" y="771525"/>
            <a:ext cx="8310563" cy="30099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CD0A4B35-06CD-4814-91C3-48D796A0DB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53263" y="3829050"/>
            <a:ext cx="4186874" cy="3705225"/>
          </a:xfrm>
          <a:prstGeom prst="rect">
            <a:avLst/>
          </a:prstGeom>
        </p:spPr>
      </p:pic>
    </p:spTree>
    <p:extLst>
      <p:ext uri="{BB962C8B-B14F-4D97-AF65-F5344CB8AC3E}">
        <p14:creationId xmlns:p14="http://schemas.microsoft.com/office/powerpoint/2010/main" val="3662578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CF549C-35C3-41FD-ACCB-30439E9ADECA}"/>
              </a:ext>
            </a:extLst>
          </p:cNvPr>
          <p:cNvSpPr txBox="1"/>
          <p:nvPr/>
        </p:nvSpPr>
        <p:spPr>
          <a:xfrm>
            <a:off x="2454564" y="71260"/>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6" name="Imagen 5">
            <a:extLst>
              <a:ext uri="{FF2B5EF4-FFF2-40B4-BE49-F238E27FC236}">
                <a16:creationId xmlns:a16="http://schemas.microsoft.com/office/drawing/2014/main" id="{355B2780-BA40-40EC-B83F-8FADA18A5AD0}"/>
              </a:ext>
            </a:extLst>
          </p:cNvPr>
          <p:cNvPicPr>
            <a:picLocks noChangeAspect="1"/>
          </p:cNvPicPr>
          <p:nvPr/>
        </p:nvPicPr>
        <p:blipFill>
          <a:blip r:embed="rId2"/>
          <a:stretch>
            <a:fillRect/>
          </a:stretch>
        </p:blipFill>
        <p:spPr>
          <a:xfrm>
            <a:off x="2849228" y="317355"/>
            <a:ext cx="2172087" cy="1679747"/>
          </a:xfrm>
          <a:prstGeom prst="rect">
            <a:avLst/>
          </a:prstGeom>
        </p:spPr>
      </p:pic>
      <p:pic>
        <p:nvPicPr>
          <p:cNvPr id="15" name="Picture 2">
            <a:extLst>
              <a:ext uri="{FF2B5EF4-FFF2-40B4-BE49-F238E27FC236}">
                <a16:creationId xmlns:a16="http://schemas.microsoft.com/office/drawing/2014/main" id="{F155CD99-CFDC-46CA-B6F1-470F48B343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55223" y="6938737"/>
            <a:ext cx="914400" cy="541090"/>
          </a:xfrm>
          <a:prstGeom prst="rect">
            <a:avLst/>
          </a:prstGeom>
        </p:spPr>
      </p:pic>
      <p:pic>
        <p:nvPicPr>
          <p:cNvPr id="3" name="Imagen 2">
            <a:extLst>
              <a:ext uri="{FF2B5EF4-FFF2-40B4-BE49-F238E27FC236}">
                <a16:creationId xmlns:a16="http://schemas.microsoft.com/office/drawing/2014/main" id="{CB6203A8-F010-46A6-A7D7-3B78CE72BB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639" y="2867025"/>
            <a:ext cx="4475302" cy="2872124"/>
          </a:xfrm>
          <a:prstGeom prst="rect">
            <a:avLst/>
          </a:prstGeom>
        </p:spPr>
      </p:pic>
      <p:pic>
        <p:nvPicPr>
          <p:cNvPr id="7" name="Imagen 6">
            <a:extLst>
              <a:ext uri="{FF2B5EF4-FFF2-40B4-BE49-F238E27FC236}">
                <a16:creationId xmlns:a16="http://schemas.microsoft.com/office/drawing/2014/main" id="{7799B5B3-517A-409C-B868-B0969A1B58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61100" y="3400425"/>
            <a:ext cx="4068049" cy="2902803"/>
          </a:xfrm>
          <a:prstGeom prst="rect">
            <a:avLst/>
          </a:prstGeom>
        </p:spPr>
      </p:pic>
      <p:sp>
        <p:nvSpPr>
          <p:cNvPr id="11" name="CuadroTexto 10">
            <a:extLst>
              <a:ext uri="{FF2B5EF4-FFF2-40B4-BE49-F238E27FC236}">
                <a16:creationId xmlns:a16="http://schemas.microsoft.com/office/drawing/2014/main" id="{ADE69D0E-1783-498A-A050-1B25D377F714}"/>
              </a:ext>
            </a:extLst>
          </p:cNvPr>
          <p:cNvSpPr txBox="1"/>
          <p:nvPr/>
        </p:nvSpPr>
        <p:spPr>
          <a:xfrm>
            <a:off x="6194684" y="758831"/>
            <a:ext cx="4200880" cy="1477328"/>
          </a:xfrm>
          <a:prstGeom prst="rect">
            <a:avLst/>
          </a:prstGeom>
          <a:noFill/>
        </p:spPr>
        <p:txBody>
          <a:bodyPr wrap="square">
            <a:spAutoFit/>
          </a:bodyPr>
          <a:lstStyle/>
          <a:p>
            <a:pPr algn="ctr"/>
            <a:r>
              <a:rPr lang="es-ES" dirty="0">
                <a:solidFill>
                  <a:srgbClr val="000ECC"/>
                </a:solidFill>
              </a:rPr>
              <a:t>Reformulación de las competencias de los profesionales del sector de los cuidados dedicados hacia las personas mayores</a:t>
            </a:r>
          </a:p>
          <a:p>
            <a:pPr algn="ctr"/>
            <a:endParaRPr lang="es-ES" dirty="0">
              <a:solidFill>
                <a:srgbClr val="000ECC"/>
              </a:solidFill>
            </a:endParaRPr>
          </a:p>
          <a:p>
            <a:pPr algn="ctr"/>
            <a:r>
              <a:rPr lang="es-ES" dirty="0">
                <a:solidFill>
                  <a:srgbClr val="000ECC"/>
                </a:solidFill>
              </a:rPr>
              <a:t>DIGITALIZACIÓN</a:t>
            </a:r>
          </a:p>
        </p:txBody>
      </p:sp>
    </p:spTree>
    <p:extLst>
      <p:ext uri="{BB962C8B-B14F-4D97-AF65-F5344CB8AC3E}">
        <p14:creationId xmlns:p14="http://schemas.microsoft.com/office/powerpoint/2010/main" val="163357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CF549C-35C3-41FD-ACCB-30439E9ADECA}"/>
              </a:ext>
            </a:extLst>
          </p:cNvPr>
          <p:cNvSpPr txBox="1"/>
          <p:nvPr/>
        </p:nvSpPr>
        <p:spPr>
          <a:xfrm>
            <a:off x="2454564" y="71260"/>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6" name="Imagen 5">
            <a:extLst>
              <a:ext uri="{FF2B5EF4-FFF2-40B4-BE49-F238E27FC236}">
                <a16:creationId xmlns:a16="http://schemas.microsoft.com/office/drawing/2014/main" id="{355B2780-BA40-40EC-B83F-8FADA18A5AD0}"/>
              </a:ext>
            </a:extLst>
          </p:cNvPr>
          <p:cNvPicPr>
            <a:picLocks noChangeAspect="1"/>
          </p:cNvPicPr>
          <p:nvPr/>
        </p:nvPicPr>
        <p:blipFill>
          <a:blip r:embed="rId2"/>
          <a:stretch>
            <a:fillRect/>
          </a:stretch>
        </p:blipFill>
        <p:spPr>
          <a:xfrm>
            <a:off x="2849228" y="317355"/>
            <a:ext cx="2172087" cy="1679747"/>
          </a:xfrm>
          <a:prstGeom prst="rect">
            <a:avLst/>
          </a:prstGeom>
        </p:spPr>
      </p:pic>
      <p:pic>
        <p:nvPicPr>
          <p:cNvPr id="4" name="Imagen 3">
            <a:extLst>
              <a:ext uri="{FF2B5EF4-FFF2-40B4-BE49-F238E27FC236}">
                <a16:creationId xmlns:a16="http://schemas.microsoft.com/office/drawing/2014/main" id="{E14D6F3E-2784-4D7D-BC65-89A4F22820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03700" y="433709"/>
            <a:ext cx="6080503" cy="6705600"/>
          </a:xfrm>
          <a:prstGeom prst="rect">
            <a:avLst/>
          </a:prstGeom>
        </p:spPr>
      </p:pic>
      <p:pic>
        <p:nvPicPr>
          <p:cNvPr id="7" name="Picture 2">
            <a:extLst>
              <a:ext uri="{FF2B5EF4-FFF2-40B4-BE49-F238E27FC236}">
                <a16:creationId xmlns:a16="http://schemas.microsoft.com/office/drawing/2014/main" id="{DADCFD19-455F-4DC1-AFB6-7AF02B538C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5223" y="6938737"/>
            <a:ext cx="914400" cy="541090"/>
          </a:xfrm>
          <a:prstGeom prst="rect">
            <a:avLst/>
          </a:prstGeom>
        </p:spPr>
      </p:pic>
      <p:sp>
        <p:nvSpPr>
          <p:cNvPr id="2" name="Rectángulo: esquinas redondeadas 1">
            <a:extLst>
              <a:ext uri="{FF2B5EF4-FFF2-40B4-BE49-F238E27FC236}">
                <a16:creationId xmlns:a16="http://schemas.microsoft.com/office/drawing/2014/main" id="{7D2F984B-8DCE-4E75-A970-08BCBA613662}"/>
              </a:ext>
            </a:extLst>
          </p:cNvPr>
          <p:cNvSpPr/>
          <p:nvPr/>
        </p:nvSpPr>
        <p:spPr>
          <a:xfrm>
            <a:off x="3746500" y="4619625"/>
            <a:ext cx="6705600" cy="2519684"/>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93267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CF549C-35C3-41FD-ACCB-30439E9ADECA}"/>
              </a:ext>
            </a:extLst>
          </p:cNvPr>
          <p:cNvSpPr txBox="1"/>
          <p:nvPr/>
        </p:nvSpPr>
        <p:spPr>
          <a:xfrm>
            <a:off x="2454564" y="71260"/>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6" name="Imagen 5">
            <a:extLst>
              <a:ext uri="{FF2B5EF4-FFF2-40B4-BE49-F238E27FC236}">
                <a16:creationId xmlns:a16="http://schemas.microsoft.com/office/drawing/2014/main" id="{355B2780-BA40-40EC-B83F-8FADA18A5AD0}"/>
              </a:ext>
            </a:extLst>
          </p:cNvPr>
          <p:cNvPicPr>
            <a:picLocks noChangeAspect="1"/>
          </p:cNvPicPr>
          <p:nvPr/>
        </p:nvPicPr>
        <p:blipFill>
          <a:blip r:embed="rId2"/>
          <a:stretch>
            <a:fillRect/>
          </a:stretch>
        </p:blipFill>
        <p:spPr>
          <a:xfrm>
            <a:off x="2849228" y="317355"/>
            <a:ext cx="2172087" cy="1679747"/>
          </a:xfrm>
          <a:prstGeom prst="rect">
            <a:avLst/>
          </a:prstGeom>
        </p:spPr>
      </p:pic>
      <p:sp>
        <p:nvSpPr>
          <p:cNvPr id="7" name="TextBox 4">
            <a:extLst>
              <a:ext uri="{FF2B5EF4-FFF2-40B4-BE49-F238E27FC236}">
                <a16:creationId xmlns:a16="http://schemas.microsoft.com/office/drawing/2014/main" id="{7E817C53-02C5-4F65-9180-7B7FA791AC3A}"/>
              </a:ext>
            </a:extLst>
          </p:cNvPr>
          <p:cNvSpPr txBox="1"/>
          <p:nvPr/>
        </p:nvSpPr>
        <p:spPr>
          <a:xfrm>
            <a:off x="5997373" y="127544"/>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8" name="Imagen 7">
            <a:extLst>
              <a:ext uri="{FF2B5EF4-FFF2-40B4-BE49-F238E27FC236}">
                <a16:creationId xmlns:a16="http://schemas.microsoft.com/office/drawing/2014/main" id="{4B134726-67CB-4A61-811C-29951C1B9363}"/>
              </a:ext>
            </a:extLst>
          </p:cNvPr>
          <p:cNvPicPr>
            <a:picLocks noChangeAspect="1"/>
          </p:cNvPicPr>
          <p:nvPr/>
        </p:nvPicPr>
        <p:blipFill>
          <a:blip r:embed="rId3"/>
          <a:stretch>
            <a:fillRect/>
          </a:stretch>
        </p:blipFill>
        <p:spPr>
          <a:xfrm>
            <a:off x="6302173" y="538489"/>
            <a:ext cx="2038635" cy="1476581"/>
          </a:xfrm>
          <a:prstGeom prst="rect">
            <a:avLst/>
          </a:prstGeom>
        </p:spPr>
      </p:pic>
      <p:pic>
        <p:nvPicPr>
          <p:cNvPr id="9" name="Picture 2">
            <a:extLst>
              <a:ext uri="{FF2B5EF4-FFF2-40B4-BE49-F238E27FC236}">
                <a16:creationId xmlns:a16="http://schemas.microsoft.com/office/drawing/2014/main" id="{E3319E0D-FB28-4997-B60B-55346AB413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5223" y="6938737"/>
            <a:ext cx="914400" cy="541090"/>
          </a:xfrm>
          <a:prstGeom prst="rect">
            <a:avLst/>
          </a:prstGeom>
        </p:spPr>
      </p:pic>
      <p:pic>
        <p:nvPicPr>
          <p:cNvPr id="3" name="Imagen 2">
            <a:extLst>
              <a:ext uri="{FF2B5EF4-FFF2-40B4-BE49-F238E27FC236}">
                <a16:creationId xmlns:a16="http://schemas.microsoft.com/office/drawing/2014/main" id="{63C3D82C-8435-480C-8AFD-42B909978337}"/>
              </a:ext>
            </a:extLst>
          </p:cNvPr>
          <p:cNvPicPr>
            <a:picLocks noChangeAspect="1"/>
          </p:cNvPicPr>
          <p:nvPr/>
        </p:nvPicPr>
        <p:blipFill>
          <a:blip r:embed="rId5"/>
          <a:stretch>
            <a:fillRect/>
          </a:stretch>
        </p:blipFill>
        <p:spPr>
          <a:xfrm>
            <a:off x="688325" y="2615827"/>
            <a:ext cx="9316750" cy="3343742"/>
          </a:xfrm>
          <a:prstGeom prst="rect">
            <a:avLst/>
          </a:prstGeom>
        </p:spPr>
      </p:pic>
    </p:spTree>
    <p:extLst>
      <p:ext uri="{BB962C8B-B14F-4D97-AF65-F5344CB8AC3E}">
        <p14:creationId xmlns:p14="http://schemas.microsoft.com/office/powerpoint/2010/main" val="131836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CF549C-35C3-41FD-ACCB-30439E9ADECA}"/>
              </a:ext>
            </a:extLst>
          </p:cNvPr>
          <p:cNvSpPr txBox="1"/>
          <p:nvPr/>
        </p:nvSpPr>
        <p:spPr>
          <a:xfrm>
            <a:off x="2454564" y="71260"/>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6" name="Imagen 5">
            <a:extLst>
              <a:ext uri="{FF2B5EF4-FFF2-40B4-BE49-F238E27FC236}">
                <a16:creationId xmlns:a16="http://schemas.microsoft.com/office/drawing/2014/main" id="{355B2780-BA40-40EC-B83F-8FADA18A5AD0}"/>
              </a:ext>
            </a:extLst>
          </p:cNvPr>
          <p:cNvPicPr>
            <a:picLocks noChangeAspect="1"/>
          </p:cNvPicPr>
          <p:nvPr/>
        </p:nvPicPr>
        <p:blipFill>
          <a:blip r:embed="rId2"/>
          <a:stretch>
            <a:fillRect/>
          </a:stretch>
        </p:blipFill>
        <p:spPr>
          <a:xfrm>
            <a:off x="2849228" y="317355"/>
            <a:ext cx="2172087" cy="1679747"/>
          </a:xfrm>
          <a:prstGeom prst="rect">
            <a:avLst/>
          </a:prstGeom>
        </p:spPr>
      </p:pic>
      <p:sp>
        <p:nvSpPr>
          <p:cNvPr id="7" name="TextBox 4">
            <a:extLst>
              <a:ext uri="{FF2B5EF4-FFF2-40B4-BE49-F238E27FC236}">
                <a16:creationId xmlns:a16="http://schemas.microsoft.com/office/drawing/2014/main" id="{7E817C53-02C5-4F65-9180-7B7FA791AC3A}"/>
              </a:ext>
            </a:extLst>
          </p:cNvPr>
          <p:cNvSpPr txBox="1"/>
          <p:nvPr/>
        </p:nvSpPr>
        <p:spPr>
          <a:xfrm>
            <a:off x="5997373" y="127544"/>
            <a:ext cx="3542809" cy="2298472"/>
          </a:xfrm>
          <a:prstGeom prst="homePlate">
            <a:avLst>
              <a:gd name="adj" fmla="val 31319"/>
            </a:avLst>
          </a:prstGeom>
          <a:solidFill>
            <a:srgbClr val="75B543"/>
          </a:solidFill>
        </p:spPr>
        <p:txBody>
          <a:bodyPr lIns="50800" tIns="50800" rIns="50800" bIns="50800" rtlCol="0" anchor="ctr"/>
          <a:lstStyle/>
          <a:p>
            <a:pPr algn="ctr">
              <a:lnSpc>
                <a:spcPts val="2325"/>
              </a:lnSpc>
            </a:pPr>
            <a:endParaRPr/>
          </a:p>
        </p:txBody>
      </p:sp>
      <p:pic>
        <p:nvPicPr>
          <p:cNvPr id="8" name="Imagen 7">
            <a:extLst>
              <a:ext uri="{FF2B5EF4-FFF2-40B4-BE49-F238E27FC236}">
                <a16:creationId xmlns:a16="http://schemas.microsoft.com/office/drawing/2014/main" id="{4B134726-67CB-4A61-811C-29951C1B9363}"/>
              </a:ext>
            </a:extLst>
          </p:cNvPr>
          <p:cNvPicPr>
            <a:picLocks noChangeAspect="1"/>
          </p:cNvPicPr>
          <p:nvPr/>
        </p:nvPicPr>
        <p:blipFill>
          <a:blip r:embed="rId3"/>
          <a:stretch>
            <a:fillRect/>
          </a:stretch>
        </p:blipFill>
        <p:spPr>
          <a:xfrm>
            <a:off x="6302173" y="538489"/>
            <a:ext cx="2038635" cy="1476581"/>
          </a:xfrm>
          <a:prstGeom prst="rect">
            <a:avLst/>
          </a:prstGeom>
        </p:spPr>
      </p:pic>
      <p:pic>
        <p:nvPicPr>
          <p:cNvPr id="15" name="Imagen 14">
            <a:extLst>
              <a:ext uri="{FF2B5EF4-FFF2-40B4-BE49-F238E27FC236}">
                <a16:creationId xmlns:a16="http://schemas.microsoft.com/office/drawing/2014/main" id="{3043AA81-0638-4460-B326-5438FA9A44B7}"/>
              </a:ext>
            </a:extLst>
          </p:cNvPr>
          <p:cNvPicPr>
            <a:picLocks noChangeAspect="1"/>
          </p:cNvPicPr>
          <p:nvPr/>
        </p:nvPicPr>
        <p:blipFill>
          <a:blip r:embed="rId4"/>
          <a:stretch>
            <a:fillRect/>
          </a:stretch>
        </p:blipFill>
        <p:spPr>
          <a:xfrm>
            <a:off x="3981536" y="200025"/>
            <a:ext cx="5268060" cy="6639852"/>
          </a:xfrm>
          <a:prstGeom prst="rect">
            <a:avLst/>
          </a:prstGeom>
        </p:spPr>
      </p:pic>
      <p:pic>
        <p:nvPicPr>
          <p:cNvPr id="16" name="Picture 2">
            <a:extLst>
              <a:ext uri="{FF2B5EF4-FFF2-40B4-BE49-F238E27FC236}">
                <a16:creationId xmlns:a16="http://schemas.microsoft.com/office/drawing/2014/main" id="{A77F163D-C18A-45A8-9A38-DF2AD4E701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55223" y="6938737"/>
            <a:ext cx="914400" cy="541090"/>
          </a:xfrm>
          <a:prstGeom prst="rect">
            <a:avLst/>
          </a:prstGeom>
        </p:spPr>
      </p:pic>
      <p:sp>
        <p:nvSpPr>
          <p:cNvPr id="9" name="Rectángulo: esquinas redondeadas 8">
            <a:extLst>
              <a:ext uri="{FF2B5EF4-FFF2-40B4-BE49-F238E27FC236}">
                <a16:creationId xmlns:a16="http://schemas.microsoft.com/office/drawing/2014/main" id="{7A29E2EB-7464-4176-AFE3-6AC129012D97}"/>
              </a:ext>
            </a:extLst>
          </p:cNvPr>
          <p:cNvSpPr/>
          <p:nvPr/>
        </p:nvSpPr>
        <p:spPr>
          <a:xfrm>
            <a:off x="3594100" y="4419052"/>
            <a:ext cx="5791200" cy="266691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781562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14042"/>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dd7cb0e-4db2-4ead-b4f2-18c0fbf43376">
      <Terms xmlns="http://schemas.microsoft.com/office/infopath/2007/PartnerControls"/>
    </lcf76f155ced4ddcb4097134ff3c332f>
    <TaxCatchAll xmlns="29269d83-2cf4-4865-81b2-23f25ecdd0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508EBA720017041A462E1887BBF0A7B" ma:contentTypeVersion="12" ma:contentTypeDescription="Create a new document." ma:contentTypeScope="" ma:versionID="e61cf3d4353456153c13c1af0831f7d5">
  <xsd:schema xmlns:xsd="http://www.w3.org/2001/XMLSchema" xmlns:xs="http://www.w3.org/2001/XMLSchema" xmlns:p="http://schemas.microsoft.com/office/2006/metadata/properties" xmlns:ns2="bdd7cb0e-4db2-4ead-b4f2-18c0fbf43376" xmlns:ns3="29269d83-2cf4-4865-81b2-23f25ecdd0cc" targetNamespace="http://schemas.microsoft.com/office/2006/metadata/properties" ma:root="true" ma:fieldsID="d11fc5ac2452ed482559bc876993bc1a" ns2:_="" ns3:_="">
    <xsd:import namespace="bdd7cb0e-4db2-4ead-b4f2-18c0fbf43376"/>
    <xsd:import namespace="29269d83-2cf4-4865-81b2-23f25ecdd0c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d7cb0e-4db2-4ead-b4f2-18c0fbf433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9269d83-2cf4-4865-81b2-23f25ecdd0c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4600956-03dd-4879-8eee-39a3a2577d11}" ma:internalName="TaxCatchAll" ma:showField="CatchAllData" ma:web="29269d83-2cf4-4865-81b2-23f25ecdd0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65D625-0831-40C4-A020-8414BC126B3D}">
  <ds:schemaRefs>
    <ds:schemaRef ds:uri="http://www.w3.org/XML/1998/namespace"/>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29269d83-2cf4-4865-81b2-23f25ecdd0cc"/>
    <ds:schemaRef ds:uri="bdd7cb0e-4db2-4ead-b4f2-18c0fbf43376"/>
    <ds:schemaRef ds:uri="http://purl.org/dc/dcmitype/"/>
  </ds:schemaRefs>
</ds:datastoreItem>
</file>

<file path=customXml/itemProps2.xml><?xml version="1.0" encoding="utf-8"?>
<ds:datastoreItem xmlns:ds="http://schemas.openxmlformats.org/officeDocument/2006/customXml" ds:itemID="{BFC76096-9925-4716-B17D-902A96FBD1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d7cb0e-4db2-4ead-b4f2-18c0fbf43376"/>
    <ds:schemaRef ds:uri="29269d83-2cf4-4865-81b2-23f25ecdd0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052101E-E497-4D50-8599-AF24553DC2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8987</TotalTime>
  <Words>602</Words>
  <Application>Microsoft Office PowerPoint</Application>
  <PresentationFormat>Personalizado</PresentationFormat>
  <Paragraphs>80</Paragraphs>
  <Slides>36</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36</vt:i4>
      </vt:variant>
    </vt:vector>
  </HeadingPairs>
  <TitlesOfParts>
    <vt:vector size="43" baseType="lpstr">
      <vt:lpstr>Arial</vt:lpstr>
      <vt:lpstr>Calibri</vt:lpstr>
      <vt:lpstr>Calibri Light</vt:lpstr>
      <vt:lpstr>Open Sans</vt:lpstr>
      <vt:lpstr>Roboto</vt:lpstr>
      <vt:lpstr>Office Theme</vt:lpstr>
      <vt:lpstr>Custom Design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Destination Acres Lake</dc:title>
  <dc:creator>Orla Casey</dc:creator>
  <cp:lastModifiedBy>de Luis Roman, Daniel-Antonio</cp:lastModifiedBy>
  <cp:revision>595</cp:revision>
  <dcterms:created xsi:type="dcterms:W3CDTF">2021-04-30T15:12:21Z</dcterms:created>
  <dcterms:modified xsi:type="dcterms:W3CDTF">2025-07-03T19:41:14Z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2021-04-30T00:00:00Z</vt:filetime>
  </property>
  <property fmtid="{D5CDD505-2E9C-101B-9397-08002B2CF9AE}" pid="3" name="Creator">
    <vt:lpwstr>Adobe InDesign 16.1 (Macintosh)</vt:lpwstr>
  </property>
  <property fmtid="{D5CDD505-2E9C-101B-9397-08002B2CF9AE}" pid="4" name="LastSaved">
    <vt:filetime>2021-04-30T00:00:00Z</vt:filetime>
  </property>
  <property fmtid="{D5CDD505-2E9C-101B-9397-08002B2CF9AE}" pid="5" name="ContentTypeId">
    <vt:lpwstr>0x0101006508EBA720017041A462E1887BBF0A7B</vt:lpwstr>
  </property>
</Properties>
</file>